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8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D3F2E-0FC3-45CB-9447-9CD023AE5392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76AB-E015-4A8D-9C3D-FDB1AF4BEC82}" type="slidenum">
              <a:rPr lang="en-GB" smtClean="0"/>
              <a:t>‹#›</a:t>
            </a:fld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093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D3F2E-0FC3-45CB-9447-9CD023AE5392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76AB-E015-4A8D-9C3D-FDB1AF4BEC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103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D3F2E-0FC3-45CB-9447-9CD023AE5392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76AB-E015-4A8D-9C3D-FDB1AF4BEC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52017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D3F2E-0FC3-45CB-9447-9CD023AE5392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76AB-E015-4A8D-9C3D-FDB1AF4BEC82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3628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D3F2E-0FC3-45CB-9447-9CD023AE5392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76AB-E015-4A8D-9C3D-FDB1AF4BEC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9984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D3F2E-0FC3-45CB-9447-9CD023AE5392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76AB-E015-4A8D-9C3D-FDB1AF4BEC82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09566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D3F2E-0FC3-45CB-9447-9CD023AE5392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76AB-E015-4A8D-9C3D-FDB1AF4BEC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182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D3F2E-0FC3-45CB-9447-9CD023AE5392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76AB-E015-4A8D-9C3D-FDB1AF4BEC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53536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D3F2E-0FC3-45CB-9447-9CD023AE5392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76AB-E015-4A8D-9C3D-FDB1AF4BEC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94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D3F2E-0FC3-45CB-9447-9CD023AE5392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76AB-E015-4A8D-9C3D-FDB1AF4BEC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596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D3F2E-0FC3-45CB-9447-9CD023AE5392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76AB-E015-4A8D-9C3D-FDB1AF4BEC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636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D3F2E-0FC3-45CB-9447-9CD023AE5392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76AB-E015-4A8D-9C3D-FDB1AF4BEC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537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D3F2E-0FC3-45CB-9447-9CD023AE5392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76AB-E015-4A8D-9C3D-FDB1AF4BEC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338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D3F2E-0FC3-45CB-9447-9CD023AE5392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76AB-E015-4A8D-9C3D-FDB1AF4BEC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370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D3F2E-0FC3-45CB-9447-9CD023AE5392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76AB-E015-4A8D-9C3D-FDB1AF4BEC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662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D3F2E-0FC3-45CB-9447-9CD023AE5392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76AB-E015-4A8D-9C3D-FDB1AF4BEC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861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D3F2E-0FC3-45CB-9447-9CD023AE5392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76AB-E015-4A8D-9C3D-FDB1AF4BEC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547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06D3F2E-0FC3-45CB-9447-9CD023AE5392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8CE76AB-E015-4A8D-9C3D-FDB1AF4BEC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8834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207 Revision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Colouring hair re cap from week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565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207 Re cap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Why do we emulsify?</a:t>
            </a:r>
          </a:p>
          <a:p>
            <a:r>
              <a:rPr lang="en-GB" dirty="0" smtClean="0"/>
              <a:t>How do you do a skin test and why do we need to do this test?</a:t>
            </a:r>
          </a:p>
          <a:p>
            <a:r>
              <a:rPr lang="en-GB" dirty="0" smtClean="0"/>
              <a:t>How </a:t>
            </a:r>
            <a:r>
              <a:rPr lang="en-GB" dirty="0" smtClean="0"/>
              <a:t>long do semi permanent colours last?</a:t>
            </a:r>
          </a:p>
          <a:p>
            <a:r>
              <a:rPr lang="en-GB" dirty="0" smtClean="0"/>
              <a:t>Why do temporary colours only last one shampoo?</a:t>
            </a:r>
          </a:p>
          <a:p>
            <a:r>
              <a:rPr lang="en-GB" dirty="0" smtClean="0"/>
              <a:t>What colour is eumelanin?</a:t>
            </a:r>
          </a:p>
          <a:p>
            <a:r>
              <a:rPr lang="en-GB" dirty="0" smtClean="0"/>
              <a:t>What do we shorten paraphenylenediamine to?</a:t>
            </a:r>
          </a:p>
          <a:p>
            <a:r>
              <a:rPr lang="en-GB" dirty="0" smtClean="0"/>
              <a:t>What part of the hair structure do permanent colours effect?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373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AD2E03"/>
      </a:dk2>
      <a:lt2>
        <a:srgbClr val="D75626"/>
      </a:lt2>
      <a:accent1>
        <a:srgbClr val="760603"/>
      </a:accent1>
      <a:accent2>
        <a:srgbClr val="FA9C1F"/>
      </a:accent2>
      <a:accent3>
        <a:srgbClr val="D9BB55"/>
      </a:accent3>
      <a:accent4>
        <a:srgbClr val="829551"/>
      </a:accent4>
      <a:accent5>
        <a:srgbClr val="58A28B"/>
      </a:accent5>
      <a:accent6>
        <a:srgbClr val="426480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903AAAE-3EA5-424A-B142-CC51DC1F89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29</TotalTime>
  <Words>74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Century Gothic</vt:lpstr>
      <vt:lpstr>Wingdings 3</vt:lpstr>
      <vt:lpstr>Slice</vt:lpstr>
      <vt:lpstr>207 Revision </vt:lpstr>
      <vt:lpstr>207 Re cap</vt:lpstr>
    </vt:vector>
  </TitlesOfParts>
  <Company>Henley College Coventry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226 Revision</dc:title>
  <dc:creator>Debi Griffin</dc:creator>
  <cp:lastModifiedBy>Debra Griffin</cp:lastModifiedBy>
  <cp:revision>6</cp:revision>
  <dcterms:created xsi:type="dcterms:W3CDTF">2014-11-18T10:19:39Z</dcterms:created>
  <dcterms:modified xsi:type="dcterms:W3CDTF">2019-09-23T08:30:11Z</dcterms:modified>
</cp:coreProperties>
</file>