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9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0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201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6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98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956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53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9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9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3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3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7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6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6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4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6D3F2E-0FC3-45CB-9447-9CD023AE539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CE76AB-E015-4A8D-9C3D-FDB1AF4BE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83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207 Revision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Colouring hair re cap from week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6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207 Re 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do we emulsify?</a:t>
            </a:r>
          </a:p>
          <a:p>
            <a:r>
              <a:rPr lang="en-GB" dirty="0" smtClean="0"/>
              <a:t>How do you do a skin test and why do we need to do this test?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long do semi permanent colours last?</a:t>
            </a:r>
          </a:p>
          <a:p>
            <a:r>
              <a:rPr lang="en-GB" dirty="0" smtClean="0"/>
              <a:t>Why do temporary colours only last one shampoo?</a:t>
            </a:r>
          </a:p>
          <a:p>
            <a:r>
              <a:rPr lang="en-GB" dirty="0" smtClean="0"/>
              <a:t>What colour is eumelanin?</a:t>
            </a:r>
          </a:p>
          <a:p>
            <a:r>
              <a:rPr lang="en-GB" dirty="0" smtClean="0"/>
              <a:t>What do we shorten paraphenylenediamine to?</a:t>
            </a:r>
          </a:p>
          <a:p>
            <a:r>
              <a:rPr lang="en-GB" dirty="0" smtClean="0"/>
              <a:t>What part of the hair structure do permanent colours effect?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7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74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207 Revision </vt:lpstr>
      <vt:lpstr>207 Re cap</vt:lpstr>
    </vt:vector>
  </TitlesOfParts>
  <Company>Henley College Coventry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226 Revision</dc:title>
  <dc:creator>Debi Griffin</dc:creator>
  <cp:lastModifiedBy>Debra Griffin</cp:lastModifiedBy>
  <cp:revision>6</cp:revision>
  <dcterms:created xsi:type="dcterms:W3CDTF">2014-11-18T10:19:39Z</dcterms:created>
  <dcterms:modified xsi:type="dcterms:W3CDTF">2019-09-23T08:30:11Z</dcterms:modified>
</cp:coreProperties>
</file>