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8260-0F08-9741-B10D-2C738DE2E0B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7/21-1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scientists.org/blog/2016/4/12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224" y="2784874"/>
            <a:ext cx="6515482" cy="469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24" y="2784874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http://www.learningscientists.org/blog/2016/7/21-1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224" y="3847353"/>
            <a:ext cx="6433717" cy="5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224" y="4015903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http://www.learningscientists.org/blog/2016/4/12-1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224" y="-466450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http://www.learningscientists.org/blog/2016/4/12-1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Mark A. Brown</cp:lastModifiedBy>
  <cp:revision>6</cp:revision>
  <dcterms:created xsi:type="dcterms:W3CDTF">2016-08-02T15:36:14Z</dcterms:created>
  <dcterms:modified xsi:type="dcterms:W3CDTF">2020-06-22T10:22:25Z</dcterms:modified>
</cp:coreProperties>
</file>