
<file path=[Content_Types].xml><?xml version="1.0" encoding="utf-8"?>
<Types xmlns="http://schemas.openxmlformats.org/package/2006/content-types">
  <Default Extension="jpeg" ContentType="image/jpeg"/>
  <Default Extension="mp3" ContentType="audio/m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4"/>
  </p:sldMasterIdLst>
  <p:notesMasterIdLst>
    <p:notesMasterId r:id="rId21"/>
  </p:notesMasterIdLst>
  <p:handoutMasterIdLst>
    <p:handoutMasterId r:id="rId22"/>
  </p:handoutMasterIdLst>
  <p:sldIdLst>
    <p:sldId id="256" r:id="rId5"/>
    <p:sldId id="257" r:id="rId6"/>
    <p:sldId id="260" r:id="rId7"/>
    <p:sldId id="261" r:id="rId8"/>
    <p:sldId id="269" r:id="rId9"/>
    <p:sldId id="273" r:id="rId10"/>
    <p:sldId id="281" r:id="rId11"/>
    <p:sldId id="270" r:id="rId12"/>
    <p:sldId id="282" r:id="rId13"/>
    <p:sldId id="271" r:id="rId14"/>
    <p:sldId id="272" r:id="rId15"/>
    <p:sldId id="258" r:id="rId16"/>
    <p:sldId id="264" r:id="rId17"/>
    <p:sldId id="283" r:id="rId18"/>
    <p:sldId id="280" r:id="rId19"/>
    <p:sldId id="268"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3350"/>
    <a:srgbClr val="0C4360"/>
    <a:srgbClr val="1B6872"/>
    <a:srgbClr val="63B7C6"/>
    <a:srgbClr val="002136"/>
    <a:srgbClr val="0C75AC"/>
    <a:srgbClr val="00243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03" autoAdjust="0"/>
    <p:restoredTop sz="94660"/>
  </p:normalViewPr>
  <p:slideViewPr>
    <p:cSldViewPr snapToGrid="0">
      <p:cViewPr varScale="1">
        <p:scale>
          <a:sx n="113" d="100"/>
          <a:sy n="113" d="100"/>
        </p:scale>
        <p:origin x="456" y="90"/>
      </p:cViewPr>
      <p:guideLst>
        <p:guide orient="horz" pos="2160"/>
        <p:guide pos="3840"/>
      </p:guideLst>
    </p:cSldViewPr>
  </p:slideViewPr>
  <p:notesTextViewPr>
    <p:cViewPr>
      <p:scale>
        <a:sx n="1" d="1"/>
        <a:sy n="1" d="1"/>
      </p:scale>
      <p:origin x="0" y="0"/>
    </p:cViewPr>
  </p:notesTextViewPr>
  <p:notesViewPr>
    <p:cSldViewPr snapToGrid="0">
      <p:cViewPr varScale="1">
        <p:scale>
          <a:sx n="84" d="100"/>
          <a:sy n="84" d="100"/>
        </p:scale>
        <p:origin x="382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62FF6B6-4F8A-40F7-B5F4-FC3996824D7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8910A999-F365-48DF-976A-0517FE04544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CA5457B-CDAE-4DEB-AEC8-C82DE2312E37}" type="datetimeFigureOut">
              <a:rPr lang="en-US" smtClean="0"/>
              <a:t>8/23/2024</a:t>
            </a:fld>
            <a:endParaRPr lang="en-US" dirty="0"/>
          </a:p>
        </p:txBody>
      </p:sp>
      <p:sp>
        <p:nvSpPr>
          <p:cNvPr id="4" name="Footer Placeholder 3">
            <a:extLst>
              <a:ext uri="{FF2B5EF4-FFF2-40B4-BE49-F238E27FC236}">
                <a16:creationId xmlns:a16="http://schemas.microsoft.com/office/drawing/2014/main" id="{F8735C90-ADBF-4B9E-BE88-E1C8F83EB4D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82506A01-6D0A-45EF-A584-05A3361D66F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831430A-4AA4-45C8-AC23-CD6B61C41A4C}" type="slidenum">
              <a:rPr lang="en-US" smtClean="0"/>
              <a:t>‹#›</a:t>
            </a:fld>
            <a:endParaRPr lang="en-US" dirty="0"/>
          </a:p>
        </p:txBody>
      </p:sp>
    </p:spTree>
    <p:extLst>
      <p:ext uri="{BB962C8B-B14F-4D97-AF65-F5344CB8AC3E}">
        <p14:creationId xmlns:p14="http://schemas.microsoft.com/office/powerpoint/2010/main" val="10599009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noProof="0"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0B78EA-28CE-41D8-9043-90E391E5F567}" type="datetimeFigureOut">
              <a:rPr lang="en-US" noProof="0" smtClean="0"/>
              <a:t>8/23/2024</a:t>
            </a:fld>
            <a:endParaRPr lang="en-US" noProof="0"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noProof="0"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noProof="0"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34D747-9380-41EE-9946-EC9EC0CA5D1E}" type="slidenum">
              <a:rPr lang="en-US" noProof="0" smtClean="0"/>
              <a:t>‹#›</a:t>
            </a:fld>
            <a:endParaRPr lang="en-US" noProof="0" dirty="0"/>
          </a:p>
        </p:txBody>
      </p:sp>
    </p:spTree>
    <p:extLst>
      <p:ext uri="{BB962C8B-B14F-4D97-AF65-F5344CB8AC3E}">
        <p14:creationId xmlns:p14="http://schemas.microsoft.com/office/powerpoint/2010/main" val="38277271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E739168-A5E8-443A-B392-7AD4CF8977AD}"/>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7" name="Group 6">
            <a:extLst>
              <a:ext uri="{FF2B5EF4-FFF2-40B4-BE49-F238E27FC236}">
                <a16:creationId xmlns:a16="http://schemas.microsoft.com/office/drawing/2014/main" id="{4CA15AFD-4983-47DD-9ED0-D3B27E5A096F}"/>
              </a:ext>
            </a:extLst>
          </p:cNvPr>
          <p:cNvGrpSpPr/>
          <p:nvPr userDrawn="1"/>
        </p:nvGrpSpPr>
        <p:grpSpPr>
          <a:xfrm>
            <a:off x="-1604709" y="-3756"/>
            <a:ext cx="13796710" cy="6861756"/>
            <a:chOff x="-1604709" y="-3756"/>
            <a:chExt cx="13796710" cy="6861756"/>
          </a:xfrm>
        </p:grpSpPr>
        <p:grpSp>
          <p:nvGrpSpPr>
            <p:cNvPr id="8" name="Group 7">
              <a:extLst>
                <a:ext uri="{FF2B5EF4-FFF2-40B4-BE49-F238E27FC236}">
                  <a16:creationId xmlns:a16="http://schemas.microsoft.com/office/drawing/2014/main" id="{2222D5E2-E9B4-4180-98B8-4E514C9ADB28}"/>
                </a:ext>
              </a:extLst>
            </p:cNvPr>
            <p:cNvGrpSpPr/>
            <p:nvPr/>
          </p:nvGrpSpPr>
          <p:grpSpPr>
            <a:xfrm>
              <a:off x="-16298" y="0"/>
              <a:ext cx="12208299" cy="6858000"/>
              <a:chOff x="-16298" y="0"/>
              <a:chExt cx="12208299" cy="6858000"/>
            </a:xfrm>
          </p:grpSpPr>
          <p:sp>
            <p:nvSpPr>
              <p:cNvPr id="15" name="Freeform: Shape 14">
                <a:extLst>
                  <a:ext uri="{FF2B5EF4-FFF2-40B4-BE49-F238E27FC236}">
                    <a16:creationId xmlns:a16="http://schemas.microsoft.com/office/drawing/2014/main" id="{41E10E1E-5268-4F03-BA64-07E19DE26739}"/>
                  </a:ext>
                </a:extLst>
              </p:cNvPr>
              <p:cNvSpPr/>
              <p:nvPr/>
            </p:nvSpPr>
            <p:spPr>
              <a:xfrm flipH="1">
                <a:off x="-16297" y="0"/>
                <a:ext cx="12208298" cy="6858000"/>
              </a:xfrm>
              <a:custGeom>
                <a:avLst/>
                <a:gdLst>
                  <a:gd name="connsiteX0" fmla="*/ 8574289 w 12208298"/>
                  <a:gd name="connsiteY0" fmla="*/ 0 h 6858000"/>
                  <a:gd name="connsiteX1" fmla="*/ 0 w 12208298"/>
                  <a:gd name="connsiteY1" fmla="*/ 0 h 6858000"/>
                  <a:gd name="connsiteX2" fmla="*/ 0 w 12208298"/>
                  <a:gd name="connsiteY2" fmla="*/ 6858000 h 6858000"/>
                  <a:gd name="connsiteX3" fmla="*/ 532109 w 12208298"/>
                  <a:gd name="connsiteY3" fmla="*/ 6858000 h 6858000"/>
                  <a:gd name="connsiteX4" fmla="*/ 11495317 w 12208298"/>
                  <a:gd name="connsiteY4" fmla="*/ 6858000 h 6858000"/>
                  <a:gd name="connsiteX5" fmla="*/ 12208298 w 12208298"/>
                  <a:gd name="connsiteY5" fmla="*/ 6858000 h 6858000"/>
                  <a:gd name="connsiteX6" fmla="*/ 12208298 w 12208298"/>
                  <a:gd name="connsiteY6" fmla="*/ 3146781 h 6858000"/>
                  <a:gd name="connsiteX7" fmla="*/ 10353284 w 12208298"/>
                  <a:gd name="connsiteY7" fmla="*/ 1291767 h 6858000"/>
                  <a:gd name="connsiteX8" fmla="*/ 9866056 w 12208298"/>
                  <a:gd name="connsiteY8" fmla="*/ 129176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208298" h="6858000">
                    <a:moveTo>
                      <a:pt x="8574289" y="0"/>
                    </a:moveTo>
                    <a:lnTo>
                      <a:pt x="0" y="0"/>
                    </a:lnTo>
                    <a:lnTo>
                      <a:pt x="0" y="6858000"/>
                    </a:lnTo>
                    <a:lnTo>
                      <a:pt x="532109" y="6858000"/>
                    </a:lnTo>
                    <a:lnTo>
                      <a:pt x="11495317" y="6858000"/>
                    </a:lnTo>
                    <a:lnTo>
                      <a:pt x="12208298" y="6858000"/>
                    </a:lnTo>
                    <a:lnTo>
                      <a:pt x="12208298" y="3146781"/>
                    </a:lnTo>
                    <a:lnTo>
                      <a:pt x="10353284" y="1291767"/>
                    </a:lnTo>
                    <a:lnTo>
                      <a:pt x="9866056" y="1291767"/>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Freeform: Shape 15">
                <a:extLst>
                  <a:ext uri="{FF2B5EF4-FFF2-40B4-BE49-F238E27FC236}">
                    <a16:creationId xmlns:a16="http://schemas.microsoft.com/office/drawing/2014/main" id="{B989C45D-BDFF-418F-BE79-03FF70015770}"/>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pattFill prst="wdDnDiag">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Right Triangle 16">
                <a:extLst>
                  <a:ext uri="{FF2B5EF4-FFF2-40B4-BE49-F238E27FC236}">
                    <a16:creationId xmlns:a16="http://schemas.microsoft.com/office/drawing/2014/main" id="{8DCD5806-2A2F-4ABF-8057-245681C498E6}"/>
                  </a:ext>
                </a:extLst>
              </p:cNvPr>
              <p:cNvSpPr/>
              <p:nvPr/>
            </p:nvSpPr>
            <p:spPr>
              <a:xfrm rot="16200000" flipH="1" flipV="1">
                <a:off x="24625" y="-4746"/>
                <a:ext cx="2819399" cy="2828891"/>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Right Triangle 17">
                <a:extLst>
                  <a:ext uri="{FF2B5EF4-FFF2-40B4-BE49-F238E27FC236}">
                    <a16:creationId xmlns:a16="http://schemas.microsoft.com/office/drawing/2014/main" id="{3A93038F-E9E4-4FFD-B3DF-28DB7C2C1490}"/>
                  </a:ext>
                </a:extLst>
              </p:cNvPr>
              <p:cNvSpPr/>
              <p:nvPr/>
            </p:nvSpPr>
            <p:spPr>
              <a:xfrm rot="16200000" flipH="1" flipV="1">
                <a:off x="4418" y="-4422"/>
                <a:ext cx="2627088" cy="2635933"/>
              </a:xfrm>
              <a:prstGeom prst="rtTriangle">
                <a:avLst/>
              </a:prstGeom>
              <a:pattFill prst="dkHorz">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9" name="Right Triangle 18">
                <a:extLst>
                  <a:ext uri="{FF2B5EF4-FFF2-40B4-BE49-F238E27FC236}">
                    <a16:creationId xmlns:a16="http://schemas.microsoft.com/office/drawing/2014/main" id="{5DEA1E02-BBD0-4AE3-AF22-433B90272178}"/>
                  </a:ext>
                </a:extLst>
              </p:cNvPr>
              <p:cNvSpPr/>
              <p:nvPr/>
            </p:nvSpPr>
            <p:spPr>
              <a:xfrm rot="16200000" flipH="1" flipV="1">
                <a:off x="-12263" y="-4034"/>
                <a:ext cx="2397087" cy="2405158"/>
              </a:xfrm>
              <a:prstGeom prst="rtTriangle">
                <a:avLst/>
              </a:prstGeom>
              <a:solidFill>
                <a:schemeClr val="accent2">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0" name="Freeform: Shape 19">
                <a:extLst>
                  <a:ext uri="{FF2B5EF4-FFF2-40B4-BE49-F238E27FC236}">
                    <a16:creationId xmlns:a16="http://schemas.microsoft.com/office/drawing/2014/main" id="{0027A677-9ACB-4264-B148-4806678FB83F}"/>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9" name="Freeform: Shape 12">
              <a:extLst>
                <a:ext uri="{FF2B5EF4-FFF2-40B4-BE49-F238E27FC236}">
                  <a16:creationId xmlns:a16="http://schemas.microsoft.com/office/drawing/2014/main" id="{E3AAB79D-382D-4A95-965E-526B6A681DA7}"/>
                </a:ext>
              </a:extLst>
            </p:cNvPr>
            <p:cNvSpPr/>
            <p:nvPr/>
          </p:nvSpPr>
          <p:spPr>
            <a:xfrm rot="18900000" flipH="1">
              <a:off x="-1604709" y="1397837"/>
              <a:ext cx="3211378" cy="3211378"/>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C0A22127-2B4A-4B15-B0A9-F019A30347A1}"/>
                </a:ext>
              </a:extLst>
            </p:cNvPr>
            <p:cNvSpPr/>
            <p:nvPr/>
          </p:nvSpPr>
          <p:spPr>
            <a:xfrm rot="18900000">
              <a:off x="-861777" y="-3756"/>
              <a:ext cx="2676646" cy="1356876"/>
            </a:xfrm>
            <a:custGeom>
              <a:avLst/>
              <a:gdLst>
                <a:gd name="connsiteX0" fmla="*/ 1319770 w 2676646"/>
                <a:gd name="connsiteY0" fmla="*/ 0 h 1356876"/>
                <a:gd name="connsiteX1" fmla="*/ 2676646 w 2676646"/>
                <a:gd name="connsiteY1" fmla="*/ 1356876 h 1356876"/>
                <a:gd name="connsiteX2" fmla="*/ 0 w 2676646"/>
                <a:gd name="connsiteY2" fmla="*/ 1356876 h 1356876"/>
                <a:gd name="connsiteX3" fmla="*/ 0 w 2676646"/>
                <a:gd name="connsiteY3" fmla="*/ 1319770 h 1356876"/>
              </a:gdLst>
              <a:ahLst/>
              <a:cxnLst>
                <a:cxn ang="0">
                  <a:pos x="connsiteX0" y="connsiteY0"/>
                </a:cxn>
                <a:cxn ang="0">
                  <a:pos x="connsiteX1" y="connsiteY1"/>
                </a:cxn>
                <a:cxn ang="0">
                  <a:pos x="connsiteX2" y="connsiteY2"/>
                </a:cxn>
                <a:cxn ang="0">
                  <a:pos x="connsiteX3" y="connsiteY3"/>
                </a:cxn>
              </a:cxnLst>
              <a:rect l="l" t="t" r="r" b="b"/>
              <a:pathLst>
                <a:path w="2676646" h="1356876">
                  <a:moveTo>
                    <a:pt x="1319770" y="0"/>
                  </a:moveTo>
                  <a:lnTo>
                    <a:pt x="2676646" y="1356876"/>
                  </a:lnTo>
                  <a:lnTo>
                    <a:pt x="0" y="1356876"/>
                  </a:lnTo>
                  <a:lnTo>
                    <a:pt x="0" y="1319770"/>
                  </a:lnTo>
                  <a:close/>
                </a:path>
              </a:pathLst>
            </a:custGeom>
            <a:pattFill prst="wdUpDiag">
              <a:fgClr>
                <a:schemeClr val="accent2"/>
              </a:fgClr>
              <a:bgClr>
                <a:schemeClr val="accent1"/>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1" name="Freeform: Shape 12">
              <a:extLst>
                <a:ext uri="{FF2B5EF4-FFF2-40B4-BE49-F238E27FC236}">
                  <a16:creationId xmlns:a16="http://schemas.microsoft.com/office/drawing/2014/main" id="{F04D9FDC-1B67-4254-9535-CD32E81F0C3E}"/>
                </a:ext>
              </a:extLst>
            </p:cNvPr>
            <p:cNvSpPr/>
            <p:nvPr/>
          </p:nvSpPr>
          <p:spPr>
            <a:xfrm rot="13500000">
              <a:off x="-1226102" y="1737462"/>
              <a:ext cx="2416016" cy="2416016"/>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12" name="Group 11">
              <a:extLst>
                <a:ext uri="{FF2B5EF4-FFF2-40B4-BE49-F238E27FC236}">
                  <a16:creationId xmlns:a16="http://schemas.microsoft.com/office/drawing/2014/main" id="{0A86C4EA-4CF8-4531-845D-4FCB1E2F7422}"/>
                </a:ext>
              </a:extLst>
            </p:cNvPr>
            <p:cNvGrpSpPr/>
            <p:nvPr/>
          </p:nvGrpSpPr>
          <p:grpSpPr>
            <a:xfrm>
              <a:off x="-760406" y="4672937"/>
              <a:ext cx="1520812" cy="1520812"/>
              <a:chOff x="-1604709" y="3012880"/>
              <a:chExt cx="3211378" cy="3211378"/>
            </a:xfrm>
          </p:grpSpPr>
          <p:sp>
            <p:nvSpPr>
              <p:cNvPr id="13" name="Freeform: Shape 12">
                <a:extLst>
                  <a:ext uri="{FF2B5EF4-FFF2-40B4-BE49-F238E27FC236}">
                    <a16:creationId xmlns:a16="http://schemas.microsoft.com/office/drawing/2014/main" id="{1101B195-C112-4D20-8D19-4D22479B150D}"/>
                  </a:ext>
                </a:extLst>
              </p:cNvPr>
              <p:cNvSpPr/>
              <p:nvPr/>
            </p:nvSpPr>
            <p:spPr>
              <a:xfrm rot="18900000" flipH="1">
                <a:off x="-1604709" y="3012880"/>
                <a:ext cx="3211378" cy="3211378"/>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4" name="Freeform: Shape 12">
                <a:extLst>
                  <a:ext uri="{FF2B5EF4-FFF2-40B4-BE49-F238E27FC236}">
                    <a16:creationId xmlns:a16="http://schemas.microsoft.com/office/drawing/2014/main" id="{CA755F1F-9955-4CBB-8F34-F7801CA44CE7}"/>
                  </a:ext>
                </a:extLst>
              </p:cNvPr>
              <p:cNvSpPr/>
              <p:nvPr/>
            </p:nvSpPr>
            <p:spPr>
              <a:xfrm rot="13500000">
                <a:off x="-1226102" y="3352505"/>
                <a:ext cx="2416016" cy="2416016"/>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sp>
        <p:nvSpPr>
          <p:cNvPr id="2" name="Title 1">
            <a:extLst>
              <a:ext uri="{FF2B5EF4-FFF2-40B4-BE49-F238E27FC236}">
                <a16:creationId xmlns:a16="http://schemas.microsoft.com/office/drawing/2014/main" id="{9E597736-C478-4C26-9BAF-205FE31E977C}"/>
              </a:ext>
            </a:extLst>
          </p:cNvPr>
          <p:cNvSpPr>
            <a:spLocks noGrp="1"/>
          </p:cNvSpPr>
          <p:nvPr>
            <p:ph type="ctrTitle" hasCustomPrompt="1"/>
          </p:nvPr>
        </p:nvSpPr>
        <p:spPr>
          <a:xfrm>
            <a:off x="2761488" y="2395728"/>
            <a:ext cx="7077456" cy="1243584"/>
          </a:xfrm>
        </p:spPr>
        <p:txBody>
          <a:bodyPr vert="horz" lIns="91440" tIns="45720" rIns="91440" bIns="45720" rtlCol="0" anchor="b">
            <a:noAutofit/>
          </a:bodyPr>
          <a:lstStyle>
            <a:lvl1pPr>
              <a:defRPr lang="en-GB" sz="6600" b="1" dirty="0">
                <a:solidFill>
                  <a:schemeClr val="accent2"/>
                </a:solidFill>
                <a:latin typeface="+mj-lt"/>
                <a:ea typeface="Tahoma" panose="020B0604030504040204" pitchFamily="34" charset="0"/>
                <a:cs typeface="Tahoma" panose="020B0604030504040204" pitchFamily="34" charset="0"/>
              </a:defRPr>
            </a:lvl1pPr>
          </a:lstStyle>
          <a:p>
            <a:pPr lvl="0"/>
            <a:r>
              <a:rPr lang="en-US" noProof="0"/>
              <a:t>TITLE</a:t>
            </a:r>
          </a:p>
        </p:txBody>
      </p:sp>
      <p:sp>
        <p:nvSpPr>
          <p:cNvPr id="3" name="Subtitle 2">
            <a:extLst>
              <a:ext uri="{FF2B5EF4-FFF2-40B4-BE49-F238E27FC236}">
                <a16:creationId xmlns:a16="http://schemas.microsoft.com/office/drawing/2014/main" id="{C3D2DEF0-A0B0-4CFE-B67D-A9D75E2368DC}"/>
              </a:ext>
            </a:extLst>
          </p:cNvPr>
          <p:cNvSpPr>
            <a:spLocks noGrp="1"/>
          </p:cNvSpPr>
          <p:nvPr>
            <p:ph type="subTitle" idx="1"/>
          </p:nvPr>
        </p:nvSpPr>
        <p:spPr>
          <a:xfrm>
            <a:off x="2761488" y="3721608"/>
            <a:ext cx="7077456" cy="868680"/>
          </a:xfrm>
        </p:spPr>
        <p:txBody>
          <a:bodyPr vert="horz" lIns="91440" tIns="45720" rIns="91440" bIns="45720" rtlCol="0">
            <a:normAutofit/>
          </a:bodyPr>
          <a:lstStyle>
            <a:lvl1pPr marL="0" indent="0">
              <a:buNone/>
              <a:defRPr lang="en-GB" sz="1800" spc="300" dirty="0">
                <a:solidFill>
                  <a:schemeClr val="bg1"/>
                </a:solidFill>
                <a:latin typeface="+mn-lt"/>
                <a:cs typeface="Arial" panose="020B0604020202020204" pitchFamily="34" charset="0"/>
              </a:defRPr>
            </a:lvl1pPr>
          </a:lstStyle>
          <a:p>
            <a:pPr marL="228600" lvl="0" indent="-228600"/>
            <a:r>
              <a:rPr lang="en-US" noProof="0"/>
              <a:t>Click to edit Master subtitle style</a:t>
            </a:r>
          </a:p>
        </p:txBody>
      </p:sp>
    </p:spTree>
    <p:extLst>
      <p:ext uri="{BB962C8B-B14F-4D97-AF65-F5344CB8AC3E}">
        <p14:creationId xmlns:p14="http://schemas.microsoft.com/office/powerpoint/2010/main" val="4369596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4" name="Freeform: Shape 23">
            <a:extLst>
              <a:ext uri="{FF2B5EF4-FFF2-40B4-BE49-F238E27FC236}">
                <a16:creationId xmlns:a16="http://schemas.microsoft.com/office/drawing/2014/main"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20" name="Content Placeholder 2">
            <a:extLst>
              <a:ext uri="{FF2B5EF4-FFF2-40B4-BE49-F238E27FC236}">
                <a16:creationId xmlns:a16="http://schemas.microsoft.com/office/drawing/2014/main" id="{FE796BFF-6E5F-4DE7-B193-F501FC094D63}"/>
              </a:ext>
            </a:extLst>
          </p:cNvPr>
          <p:cNvSpPr>
            <a:spLocks noGrp="1"/>
          </p:cNvSpPr>
          <p:nvPr>
            <p:ph sz="half" idx="1"/>
          </p:nvPr>
        </p:nvSpPr>
        <p:spPr>
          <a:xfrm>
            <a:off x="443365" y="1517715"/>
            <a:ext cx="5184437" cy="4659248"/>
          </a:xfrm>
        </p:spPr>
        <p:txBody>
          <a:bodyPr>
            <a:normAutofit/>
          </a:bodyPr>
          <a:lstStyle>
            <a:lvl1pPr marL="457200" indent="-457200">
              <a:buFont typeface="Arial" panose="020B0604020202020204" pitchFamily="34" charset="0"/>
              <a:buChar char="•"/>
              <a:defRPr sz="2000">
                <a:solidFill>
                  <a:schemeClr val="bg1"/>
                </a:solidFill>
              </a:defRPr>
            </a:lvl1pPr>
            <a:lvl2pPr marL="800100" indent="-342900">
              <a:buFont typeface="Arial" panose="020B0604020202020204" pitchFamily="34" charset="0"/>
              <a:buChar char="•"/>
              <a:defRPr sz="1800">
                <a:solidFill>
                  <a:schemeClr val="bg1"/>
                </a:solidFill>
              </a:defRPr>
            </a:lvl2pPr>
            <a:lvl3pPr marL="1257300" indent="-342900">
              <a:buFont typeface="Arial" panose="020B0604020202020204" pitchFamily="34" charset="0"/>
              <a:buChar char="•"/>
              <a:defRPr sz="1600">
                <a:solidFill>
                  <a:schemeClr val="bg1"/>
                </a:solidFill>
              </a:defRPr>
            </a:lvl3pPr>
            <a:lvl4pPr marL="1657350" indent="-285750">
              <a:buFont typeface="Arial" panose="020B0604020202020204" pitchFamily="34" charset="0"/>
              <a:buChar char="•"/>
              <a:defRPr sz="1400">
                <a:solidFill>
                  <a:schemeClr val="bg1"/>
                </a:solidFill>
              </a:defRPr>
            </a:lvl4pPr>
            <a:lvl5pPr marL="2114550" indent="-285750">
              <a:buFont typeface="Arial" panose="020B0604020202020204" pitchFamily="34" charset="0"/>
              <a:buChar char="•"/>
              <a:defRPr sz="1400">
                <a:solidFill>
                  <a:schemeClr val="bg1"/>
                </a:solidFil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1" name="Content Placeholder 3">
            <a:extLst>
              <a:ext uri="{FF2B5EF4-FFF2-40B4-BE49-F238E27FC236}">
                <a16:creationId xmlns:a16="http://schemas.microsoft.com/office/drawing/2014/main" id="{78622754-CA4D-4C27-A37F-B26E7B4C9CA2}"/>
              </a:ext>
            </a:extLst>
          </p:cNvPr>
          <p:cNvSpPr>
            <a:spLocks noGrp="1"/>
          </p:cNvSpPr>
          <p:nvPr>
            <p:ph sz="half" idx="2"/>
          </p:nvPr>
        </p:nvSpPr>
        <p:spPr>
          <a:xfrm>
            <a:off x="6474163" y="1517715"/>
            <a:ext cx="5184437" cy="4659248"/>
          </a:xfrm>
        </p:spPr>
        <p:txBody>
          <a:bodyPr>
            <a:normAutofit/>
          </a:bodyPr>
          <a:lstStyle>
            <a:lvl1pPr>
              <a:defRPr sz="2000">
                <a:solidFill>
                  <a:schemeClr val="bg1"/>
                </a:solidFill>
              </a:defRPr>
            </a:lvl1pPr>
            <a:lvl2pPr>
              <a:defRPr sz="1800">
                <a:solidFill>
                  <a:schemeClr val="bg1"/>
                </a:solidFill>
              </a:defRPr>
            </a:lvl2pPr>
            <a:lvl3pPr>
              <a:defRPr sz="1600">
                <a:solidFill>
                  <a:schemeClr val="bg1"/>
                </a:solidFill>
              </a:defRPr>
            </a:lvl3pPr>
            <a:lvl4pPr>
              <a:defRPr sz="1400">
                <a:solidFill>
                  <a:schemeClr val="bg1"/>
                </a:solidFill>
              </a:defRPr>
            </a:lvl4pPr>
            <a:lvl5pPr>
              <a:defRPr sz="1400">
                <a:solidFill>
                  <a:schemeClr val="bg1"/>
                </a:solidFil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999597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5 Category">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0" name="Picture Placeholder 8">
            <a:extLst>
              <a:ext uri="{FF2B5EF4-FFF2-40B4-BE49-F238E27FC236}">
                <a16:creationId xmlns:a16="http://schemas.microsoft.com/office/drawing/2014/main" id="{6D00E6B4-1CBE-404E-B943-5F1832320C1C}"/>
              </a:ext>
            </a:extLst>
          </p:cNvPr>
          <p:cNvSpPr>
            <a:spLocks noGrp="1"/>
          </p:cNvSpPr>
          <p:nvPr>
            <p:ph type="pic" sz="quarter" idx="13"/>
          </p:nvPr>
        </p:nvSpPr>
        <p:spPr>
          <a:xfrm>
            <a:off x="978212"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en-US" noProof="0"/>
              <a:t>Click icon to add picture</a:t>
            </a:r>
            <a:endParaRPr lang="en-US" noProof="0" dirty="0"/>
          </a:p>
        </p:txBody>
      </p:sp>
      <p:sp>
        <p:nvSpPr>
          <p:cNvPr id="21" name="Picture Placeholder 8">
            <a:extLst>
              <a:ext uri="{FF2B5EF4-FFF2-40B4-BE49-F238E27FC236}">
                <a16:creationId xmlns:a16="http://schemas.microsoft.com/office/drawing/2014/main" id="{7CD59BFD-62BE-4E33-92A5-B84A2A9A8D3B}"/>
              </a:ext>
            </a:extLst>
          </p:cNvPr>
          <p:cNvSpPr>
            <a:spLocks noGrp="1"/>
          </p:cNvSpPr>
          <p:nvPr>
            <p:ph type="pic" sz="quarter" idx="14"/>
          </p:nvPr>
        </p:nvSpPr>
        <p:spPr>
          <a:xfrm>
            <a:off x="3222230"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en-US" noProof="0"/>
              <a:t>Click icon to add picture</a:t>
            </a:r>
            <a:endParaRPr lang="en-US" noProof="0" dirty="0"/>
          </a:p>
        </p:txBody>
      </p:sp>
      <p:sp>
        <p:nvSpPr>
          <p:cNvPr id="22" name="Picture Placeholder 8">
            <a:extLst>
              <a:ext uri="{FF2B5EF4-FFF2-40B4-BE49-F238E27FC236}">
                <a16:creationId xmlns:a16="http://schemas.microsoft.com/office/drawing/2014/main" id="{60DC5978-55B8-421D-91B4-29F8210A7B2C}"/>
              </a:ext>
            </a:extLst>
          </p:cNvPr>
          <p:cNvSpPr>
            <a:spLocks noGrp="1"/>
          </p:cNvSpPr>
          <p:nvPr>
            <p:ph type="pic" sz="quarter" idx="15"/>
          </p:nvPr>
        </p:nvSpPr>
        <p:spPr>
          <a:xfrm>
            <a:off x="5466248"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en-US" noProof="0"/>
              <a:t>Click icon to add picture</a:t>
            </a:r>
            <a:endParaRPr lang="en-US" noProof="0" dirty="0"/>
          </a:p>
        </p:txBody>
      </p:sp>
      <p:sp>
        <p:nvSpPr>
          <p:cNvPr id="23" name="Picture Placeholder 8">
            <a:extLst>
              <a:ext uri="{FF2B5EF4-FFF2-40B4-BE49-F238E27FC236}">
                <a16:creationId xmlns:a16="http://schemas.microsoft.com/office/drawing/2014/main" id="{BE3FB8C3-2C7E-4C59-8BD5-53FA2772DB56}"/>
              </a:ext>
            </a:extLst>
          </p:cNvPr>
          <p:cNvSpPr>
            <a:spLocks noGrp="1"/>
          </p:cNvSpPr>
          <p:nvPr>
            <p:ph type="pic" sz="quarter" idx="16"/>
          </p:nvPr>
        </p:nvSpPr>
        <p:spPr>
          <a:xfrm>
            <a:off x="7710266"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en-US" noProof="0"/>
              <a:t>Click icon to add picture</a:t>
            </a:r>
            <a:endParaRPr lang="en-US" noProof="0" dirty="0"/>
          </a:p>
        </p:txBody>
      </p:sp>
      <p:sp>
        <p:nvSpPr>
          <p:cNvPr id="24" name="Picture Placeholder 8">
            <a:extLst>
              <a:ext uri="{FF2B5EF4-FFF2-40B4-BE49-F238E27FC236}">
                <a16:creationId xmlns:a16="http://schemas.microsoft.com/office/drawing/2014/main" id="{FD8FA9DA-C36B-4889-B88F-28B5829E53E2}"/>
              </a:ext>
            </a:extLst>
          </p:cNvPr>
          <p:cNvSpPr>
            <a:spLocks noGrp="1"/>
          </p:cNvSpPr>
          <p:nvPr>
            <p:ph type="pic" sz="quarter" idx="17"/>
          </p:nvPr>
        </p:nvSpPr>
        <p:spPr>
          <a:xfrm>
            <a:off x="9954283"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en-US" noProof="0"/>
              <a:t>Click icon to add picture</a:t>
            </a:r>
            <a:endParaRPr lang="en-US" noProof="0" dirty="0"/>
          </a:p>
        </p:txBody>
      </p:sp>
      <p:sp>
        <p:nvSpPr>
          <p:cNvPr id="26" name="Text Placeholder 22">
            <a:extLst>
              <a:ext uri="{FF2B5EF4-FFF2-40B4-BE49-F238E27FC236}">
                <a16:creationId xmlns:a16="http://schemas.microsoft.com/office/drawing/2014/main" id="{2A19101D-7C37-42BF-8167-5391EA65EC3A}"/>
              </a:ext>
            </a:extLst>
          </p:cNvPr>
          <p:cNvSpPr>
            <a:spLocks noGrp="1"/>
          </p:cNvSpPr>
          <p:nvPr>
            <p:ph type="body" sz="quarter" idx="18"/>
          </p:nvPr>
        </p:nvSpPr>
        <p:spPr>
          <a:xfrm>
            <a:off x="719894" y="4240093"/>
            <a:ext cx="1776140"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Edit Master text styles</a:t>
            </a:r>
          </a:p>
        </p:txBody>
      </p:sp>
      <p:sp>
        <p:nvSpPr>
          <p:cNvPr id="27" name="Text Placeholder 22">
            <a:extLst>
              <a:ext uri="{FF2B5EF4-FFF2-40B4-BE49-F238E27FC236}">
                <a16:creationId xmlns:a16="http://schemas.microsoft.com/office/drawing/2014/main" id="{05F72315-51A9-431C-B80A-45E4FB1D6BD6}"/>
              </a:ext>
            </a:extLst>
          </p:cNvPr>
          <p:cNvSpPr>
            <a:spLocks noGrp="1"/>
          </p:cNvSpPr>
          <p:nvPr>
            <p:ph type="body" sz="quarter" idx="19"/>
          </p:nvPr>
        </p:nvSpPr>
        <p:spPr>
          <a:xfrm>
            <a:off x="2963912" y="4240093"/>
            <a:ext cx="1776140"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Edit Master text styles</a:t>
            </a:r>
          </a:p>
        </p:txBody>
      </p:sp>
      <p:sp>
        <p:nvSpPr>
          <p:cNvPr id="28" name="Text Placeholder 22">
            <a:extLst>
              <a:ext uri="{FF2B5EF4-FFF2-40B4-BE49-F238E27FC236}">
                <a16:creationId xmlns:a16="http://schemas.microsoft.com/office/drawing/2014/main" id="{883D1F0C-34F1-46E1-B178-E4AB82B14631}"/>
              </a:ext>
            </a:extLst>
          </p:cNvPr>
          <p:cNvSpPr>
            <a:spLocks noGrp="1"/>
          </p:cNvSpPr>
          <p:nvPr>
            <p:ph type="body" sz="quarter" idx="20"/>
          </p:nvPr>
        </p:nvSpPr>
        <p:spPr>
          <a:xfrm>
            <a:off x="5207930" y="4240093"/>
            <a:ext cx="1776140"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Edit Master text styles</a:t>
            </a:r>
          </a:p>
        </p:txBody>
      </p:sp>
      <p:sp>
        <p:nvSpPr>
          <p:cNvPr id="29" name="Text Placeholder 22">
            <a:extLst>
              <a:ext uri="{FF2B5EF4-FFF2-40B4-BE49-F238E27FC236}">
                <a16:creationId xmlns:a16="http://schemas.microsoft.com/office/drawing/2014/main" id="{7202A849-DF14-40E7-B38D-1185F72603EC}"/>
              </a:ext>
            </a:extLst>
          </p:cNvPr>
          <p:cNvSpPr>
            <a:spLocks noGrp="1"/>
          </p:cNvSpPr>
          <p:nvPr>
            <p:ph type="body" sz="quarter" idx="21"/>
          </p:nvPr>
        </p:nvSpPr>
        <p:spPr>
          <a:xfrm>
            <a:off x="7451948" y="4240093"/>
            <a:ext cx="1776140"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Edit Master text styles</a:t>
            </a:r>
          </a:p>
        </p:txBody>
      </p:sp>
      <p:sp>
        <p:nvSpPr>
          <p:cNvPr id="30" name="Text Placeholder 22">
            <a:extLst>
              <a:ext uri="{FF2B5EF4-FFF2-40B4-BE49-F238E27FC236}">
                <a16:creationId xmlns:a16="http://schemas.microsoft.com/office/drawing/2014/main" id="{CCFC1ADF-AC11-4CCD-AC2D-478B6FFEA5EA}"/>
              </a:ext>
            </a:extLst>
          </p:cNvPr>
          <p:cNvSpPr>
            <a:spLocks noGrp="1"/>
          </p:cNvSpPr>
          <p:nvPr>
            <p:ph type="body" sz="quarter" idx="22"/>
          </p:nvPr>
        </p:nvSpPr>
        <p:spPr>
          <a:xfrm>
            <a:off x="9695965" y="4240093"/>
            <a:ext cx="1776140"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Edit Master text styles</a:t>
            </a:r>
          </a:p>
        </p:txBody>
      </p:sp>
      <p:cxnSp>
        <p:nvCxnSpPr>
          <p:cNvPr id="7" name="Straight Connector 6">
            <a:extLst>
              <a:ext uri="{FF2B5EF4-FFF2-40B4-BE49-F238E27FC236}">
                <a16:creationId xmlns:a16="http://schemas.microsoft.com/office/drawing/2014/main" id="{2B4CB326-DA0E-488E-B236-7017E8438FBB}"/>
              </a:ext>
            </a:extLst>
          </p:cNvPr>
          <p:cNvCxnSpPr/>
          <p:nvPr userDrawn="1"/>
        </p:nvCxnSpPr>
        <p:spPr>
          <a:xfrm>
            <a:off x="1242354"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9366B533-7212-4A36-9CE2-D6302E721F8F}"/>
              </a:ext>
            </a:extLst>
          </p:cNvPr>
          <p:cNvCxnSpPr/>
          <p:nvPr userDrawn="1"/>
        </p:nvCxnSpPr>
        <p:spPr>
          <a:xfrm>
            <a:off x="3486372"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AD7474CD-E230-4E14-8274-5E20F673F401}"/>
              </a:ext>
            </a:extLst>
          </p:cNvPr>
          <p:cNvCxnSpPr/>
          <p:nvPr userDrawn="1"/>
        </p:nvCxnSpPr>
        <p:spPr>
          <a:xfrm>
            <a:off x="5730390"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6BF71FCE-6F39-4D2F-82BE-7D9F1D2ED59F}"/>
              </a:ext>
            </a:extLst>
          </p:cNvPr>
          <p:cNvCxnSpPr/>
          <p:nvPr userDrawn="1"/>
        </p:nvCxnSpPr>
        <p:spPr>
          <a:xfrm>
            <a:off x="7974408"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AE97AC7A-17D9-4F42-9DD0-94FE4FC6BF19}"/>
              </a:ext>
            </a:extLst>
          </p:cNvPr>
          <p:cNvCxnSpPr/>
          <p:nvPr userDrawn="1"/>
        </p:nvCxnSpPr>
        <p:spPr>
          <a:xfrm>
            <a:off x="10218425"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sp>
        <p:nvSpPr>
          <p:cNvPr id="35" name="Freeform: Shape 34">
            <a:extLst>
              <a:ext uri="{FF2B5EF4-FFF2-40B4-BE49-F238E27FC236}">
                <a16:creationId xmlns:a16="http://schemas.microsoft.com/office/drawing/2014/main"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Tree>
    <p:extLst>
      <p:ext uri="{BB962C8B-B14F-4D97-AF65-F5344CB8AC3E}">
        <p14:creationId xmlns:p14="http://schemas.microsoft.com/office/powerpoint/2010/main" val="4762663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hoto + 3 Section">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6" name="Text Placeholder 22">
            <a:extLst>
              <a:ext uri="{FF2B5EF4-FFF2-40B4-BE49-F238E27FC236}">
                <a16:creationId xmlns:a16="http://schemas.microsoft.com/office/drawing/2014/main" id="{2A19101D-7C37-42BF-8167-5391EA65EC3A}"/>
              </a:ext>
            </a:extLst>
          </p:cNvPr>
          <p:cNvSpPr>
            <a:spLocks noGrp="1"/>
          </p:cNvSpPr>
          <p:nvPr>
            <p:ph type="body" sz="quarter" idx="18"/>
          </p:nvPr>
        </p:nvSpPr>
        <p:spPr>
          <a:xfrm>
            <a:off x="542094" y="4240093"/>
            <a:ext cx="3293306" cy="1463040"/>
          </a:xfrm>
        </p:spPr>
        <p:txBody>
          <a:bodyPr lIns="0" tIns="0" rIns="0" bIns="0">
            <a:noAutofit/>
          </a:bodyPr>
          <a:lstStyle>
            <a:lvl1pPr marL="0" indent="0" algn="l">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Edit Master text styles</a:t>
            </a:r>
          </a:p>
        </p:txBody>
      </p:sp>
      <p:sp>
        <p:nvSpPr>
          <p:cNvPr id="35" name="Freeform: Shape 34">
            <a:extLst>
              <a:ext uri="{FF2B5EF4-FFF2-40B4-BE49-F238E27FC236}">
                <a16:creationId xmlns:a16="http://schemas.microsoft.com/office/drawing/2014/main"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13" name="Picture Placeholder 12">
            <a:extLst>
              <a:ext uri="{FF2B5EF4-FFF2-40B4-BE49-F238E27FC236}">
                <a16:creationId xmlns:a16="http://schemas.microsoft.com/office/drawing/2014/main" id="{231B97CF-FD24-4932-8459-893B1AC73D33}"/>
              </a:ext>
            </a:extLst>
          </p:cNvPr>
          <p:cNvSpPr>
            <a:spLocks noGrp="1"/>
          </p:cNvSpPr>
          <p:nvPr>
            <p:ph type="pic" sz="quarter" idx="19" hasCustomPrompt="1"/>
          </p:nvPr>
        </p:nvSpPr>
        <p:spPr>
          <a:xfrm>
            <a:off x="-2" y="1352575"/>
            <a:ext cx="12192002" cy="2289897"/>
          </a:xfrm>
        </p:spPr>
        <p:txBody>
          <a:bodyPr anchor="ctr">
            <a:normAutofit/>
          </a:bodyPr>
          <a:lstStyle>
            <a:lvl1pPr marL="0" indent="0" algn="ctr">
              <a:buNone/>
              <a:defRPr sz="1400">
                <a:solidFill>
                  <a:schemeClr val="accent2"/>
                </a:solidFill>
                <a:latin typeface="Trade Gothic LT Pro" panose="020B0503040303020004" pitchFamily="34" charset="0"/>
              </a:defRPr>
            </a:lvl1pPr>
          </a:lstStyle>
          <a:p>
            <a:r>
              <a:rPr lang="en-US" noProof="0" dirty="0"/>
              <a:t>Insert image</a:t>
            </a:r>
          </a:p>
        </p:txBody>
      </p:sp>
      <p:sp>
        <p:nvSpPr>
          <p:cNvPr id="36" name="Text Placeholder 22">
            <a:extLst>
              <a:ext uri="{FF2B5EF4-FFF2-40B4-BE49-F238E27FC236}">
                <a16:creationId xmlns:a16="http://schemas.microsoft.com/office/drawing/2014/main" id="{642D3CE0-C3B4-4F3F-A650-AB452B3AD4BA}"/>
              </a:ext>
            </a:extLst>
          </p:cNvPr>
          <p:cNvSpPr>
            <a:spLocks noGrp="1"/>
          </p:cNvSpPr>
          <p:nvPr>
            <p:ph type="body" sz="quarter" idx="20"/>
          </p:nvPr>
        </p:nvSpPr>
        <p:spPr>
          <a:xfrm>
            <a:off x="4444169" y="4240093"/>
            <a:ext cx="3293306" cy="1463040"/>
          </a:xfrm>
        </p:spPr>
        <p:txBody>
          <a:bodyPr lIns="0" tIns="0" rIns="0" bIns="0">
            <a:noAutofit/>
          </a:bodyPr>
          <a:lstStyle>
            <a:lvl1pPr marL="0" indent="0" algn="l">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Edit Master text styles</a:t>
            </a:r>
          </a:p>
        </p:txBody>
      </p:sp>
      <p:sp>
        <p:nvSpPr>
          <p:cNvPr id="37" name="Text Placeholder 22">
            <a:extLst>
              <a:ext uri="{FF2B5EF4-FFF2-40B4-BE49-F238E27FC236}">
                <a16:creationId xmlns:a16="http://schemas.microsoft.com/office/drawing/2014/main" id="{DBED2BB0-CDAD-40EE-8B35-C66DF45EE29D}"/>
              </a:ext>
            </a:extLst>
          </p:cNvPr>
          <p:cNvSpPr>
            <a:spLocks noGrp="1"/>
          </p:cNvSpPr>
          <p:nvPr>
            <p:ph type="body" sz="quarter" idx="21"/>
          </p:nvPr>
        </p:nvSpPr>
        <p:spPr>
          <a:xfrm>
            <a:off x="8346244" y="4240093"/>
            <a:ext cx="3293306" cy="1463040"/>
          </a:xfrm>
        </p:spPr>
        <p:txBody>
          <a:bodyPr lIns="0" tIns="0" rIns="0" bIns="0">
            <a:noAutofit/>
          </a:bodyPr>
          <a:lstStyle>
            <a:lvl1pPr marL="0" indent="0" algn="l">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Edit Master text styles</a:t>
            </a:r>
          </a:p>
        </p:txBody>
      </p:sp>
    </p:spTree>
    <p:extLst>
      <p:ext uri="{BB962C8B-B14F-4D97-AF65-F5344CB8AC3E}">
        <p14:creationId xmlns:p14="http://schemas.microsoft.com/office/powerpoint/2010/main" val="15447457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hoto + Text">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6" name="Text Placeholder 22">
            <a:extLst>
              <a:ext uri="{FF2B5EF4-FFF2-40B4-BE49-F238E27FC236}">
                <a16:creationId xmlns:a16="http://schemas.microsoft.com/office/drawing/2014/main" id="{2A19101D-7C37-42BF-8167-5391EA65EC3A}"/>
              </a:ext>
            </a:extLst>
          </p:cNvPr>
          <p:cNvSpPr>
            <a:spLocks noGrp="1"/>
          </p:cNvSpPr>
          <p:nvPr>
            <p:ph type="body" sz="quarter" idx="18"/>
          </p:nvPr>
        </p:nvSpPr>
        <p:spPr>
          <a:xfrm>
            <a:off x="542094" y="4240093"/>
            <a:ext cx="9402006" cy="1463040"/>
          </a:xfrm>
        </p:spPr>
        <p:txBody>
          <a:bodyPr lIns="0" tIns="0" rIns="0" bIns="0">
            <a:noAutofit/>
          </a:bodyPr>
          <a:lstStyle>
            <a:lvl1pPr marL="0" indent="0" algn="l">
              <a:lnSpc>
                <a:spcPct val="100000"/>
              </a:lnSpc>
              <a:spcBef>
                <a:spcPts val="300"/>
              </a:spcBef>
              <a:spcAft>
                <a:spcPts val="3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Edit Master text styles</a:t>
            </a:r>
          </a:p>
        </p:txBody>
      </p:sp>
      <p:sp>
        <p:nvSpPr>
          <p:cNvPr id="35" name="Freeform: Shape 34">
            <a:extLst>
              <a:ext uri="{FF2B5EF4-FFF2-40B4-BE49-F238E27FC236}">
                <a16:creationId xmlns:a16="http://schemas.microsoft.com/office/drawing/2014/main"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13" name="Picture Placeholder 12">
            <a:extLst>
              <a:ext uri="{FF2B5EF4-FFF2-40B4-BE49-F238E27FC236}">
                <a16:creationId xmlns:a16="http://schemas.microsoft.com/office/drawing/2014/main" id="{231B97CF-FD24-4932-8459-893B1AC73D33}"/>
              </a:ext>
            </a:extLst>
          </p:cNvPr>
          <p:cNvSpPr>
            <a:spLocks noGrp="1"/>
          </p:cNvSpPr>
          <p:nvPr>
            <p:ph type="pic" sz="quarter" idx="19" hasCustomPrompt="1"/>
          </p:nvPr>
        </p:nvSpPr>
        <p:spPr>
          <a:xfrm>
            <a:off x="-2" y="1352575"/>
            <a:ext cx="12192002" cy="2289897"/>
          </a:xfrm>
        </p:spPr>
        <p:txBody>
          <a:bodyPr anchor="ctr">
            <a:normAutofit/>
          </a:bodyPr>
          <a:lstStyle>
            <a:lvl1pPr marL="0" indent="0" algn="ctr">
              <a:buNone/>
              <a:defRPr sz="1400">
                <a:solidFill>
                  <a:schemeClr val="accent2"/>
                </a:solidFill>
                <a:latin typeface="Trade Gothic LT Pro" panose="020B0503040303020004" pitchFamily="34" charset="0"/>
              </a:defRPr>
            </a:lvl1pPr>
          </a:lstStyle>
          <a:p>
            <a:r>
              <a:rPr lang="en-US" noProof="0" dirty="0"/>
              <a:t>Insert image</a:t>
            </a:r>
          </a:p>
        </p:txBody>
      </p:sp>
    </p:spTree>
    <p:extLst>
      <p:ext uri="{BB962C8B-B14F-4D97-AF65-F5344CB8AC3E}">
        <p14:creationId xmlns:p14="http://schemas.microsoft.com/office/powerpoint/2010/main" val="24868267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icture with Caption">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5" name="Freeform: Shape 34">
            <a:extLst>
              <a:ext uri="{FF2B5EF4-FFF2-40B4-BE49-F238E27FC236}">
                <a16:creationId xmlns:a16="http://schemas.microsoft.com/office/drawing/2014/main"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20" name="Picture Placeholder 2">
            <a:extLst>
              <a:ext uri="{FF2B5EF4-FFF2-40B4-BE49-F238E27FC236}">
                <a16:creationId xmlns:a16="http://schemas.microsoft.com/office/drawing/2014/main" id="{30B3A574-7940-4E35-857E-5CA35A5910E5}"/>
              </a:ext>
            </a:extLst>
          </p:cNvPr>
          <p:cNvSpPr>
            <a:spLocks noGrp="1"/>
          </p:cNvSpPr>
          <p:nvPr>
            <p:ph type="pic" idx="1"/>
          </p:nvPr>
        </p:nvSpPr>
        <p:spPr>
          <a:xfrm>
            <a:off x="4110087" y="1444649"/>
            <a:ext cx="7548513" cy="4579079"/>
          </a:xfrm>
        </p:spPr>
        <p:txBody>
          <a:bodyPr>
            <a:normAutofit/>
          </a:bodyPr>
          <a:lstStyle>
            <a:lvl1pPr marL="0" indent="0">
              <a:buNone/>
              <a:defRPr sz="24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endParaRPr lang="en-US" noProof="0" dirty="0"/>
          </a:p>
        </p:txBody>
      </p:sp>
      <p:sp>
        <p:nvSpPr>
          <p:cNvPr id="21" name="Text Placeholder 3">
            <a:extLst>
              <a:ext uri="{FF2B5EF4-FFF2-40B4-BE49-F238E27FC236}">
                <a16:creationId xmlns:a16="http://schemas.microsoft.com/office/drawing/2014/main" id="{912B51EA-3E6F-4BF6-BE48-62128AF32B85}"/>
              </a:ext>
            </a:extLst>
          </p:cNvPr>
          <p:cNvSpPr>
            <a:spLocks noGrp="1"/>
          </p:cNvSpPr>
          <p:nvPr>
            <p:ph type="body" sz="half" idx="2"/>
          </p:nvPr>
        </p:nvSpPr>
        <p:spPr>
          <a:xfrm>
            <a:off x="443366" y="1444649"/>
            <a:ext cx="3365063" cy="4579079"/>
          </a:xfrm>
        </p:spPr>
        <p:txBody>
          <a:bodyPr/>
          <a:lstStyle>
            <a:lvl1pPr marL="0" indent="0">
              <a:buFont typeface="Arial" panose="020B0604020202020204" pitchFamily="34" charse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Edit Master text styles</a:t>
            </a:r>
          </a:p>
        </p:txBody>
      </p:sp>
    </p:spTree>
    <p:extLst>
      <p:ext uri="{BB962C8B-B14F-4D97-AF65-F5344CB8AC3E}">
        <p14:creationId xmlns:p14="http://schemas.microsoft.com/office/powerpoint/2010/main" val="15406501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with Caption">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5" name="Freeform: Shape 34">
            <a:extLst>
              <a:ext uri="{FF2B5EF4-FFF2-40B4-BE49-F238E27FC236}">
                <a16:creationId xmlns:a16="http://schemas.microsoft.com/office/drawing/2014/main"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21" name="Text Placeholder 3">
            <a:extLst>
              <a:ext uri="{FF2B5EF4-FFF2-40B4-BE49-F238E27FC236}">
                <a16:creationId xmlns:a16="http://schemas.microsoft.com/office/drawing/2014/main" id="{912B51EA-3E6F-4BF6-BE48-62128AF32B85}"/>
              </a:ext>
            </a:extLst>
          </p:cNvPr>
          <p:cNvSpPr>
            <a:spLocks noGrp="1"/>
          </p:cNvSpPr>
          <p:nvPr>
            <p:ph type="body" sz="half" idx="2"/>
          </p:nvPr>
        </p:nvSpPr>
        <p:spPr>
          <a:xfrm>
            <a:off x="443366" y="1444649"/>
            <a:ext cx="3365063" cy="4579079"/>
          </a:xfrm>
        </p:spPr>
        <p:txBody>
          <a:bodyPr/>
          <a:lstStyle>
            <a:lvl1pPr marL="0" indent="0">
              <a:buFont typeface="Arial" panose="020B0604020202020204" pitchFamily="34" charse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Edit Master text styles</a:t>
            </a:r>
          </a:p>
        </p:txBody>
      </p:sp>
      <p:sp>
        <p:nvSpPr>
          <p:cNvPr id="22" name="Content Placeholder 2">
            <a:extLst>
              <a:ext uri="{FF2B5EF4-FFF2-40B4-BE49-F238E27FC236}">
                <a16:creationId xmlns:a16="http://schemas.microsoft.com/office/drawing/2014/main" id="{A015C605-1D30-48BC-A0D6-3B11AF56CC53}"/>
              </a:ext>
            </a:extLst>
          </p:cNvPr>
          <p:cNvSpPr>
            <a:spLocks noGrp="1"/>
          </p:cNvSpPr>
          <p:nvPr>
            <p:ph idx="1"/>
          </p:nvPr>
        </p:nvSpPr>
        <p:spPr>
          <a:xfrm>
            <a:off x="3964290" y="1444649"/>
            <a:ext cx="7694310" cy="4579079"/>
          </a:xfrm>
        </p:spPr>
        <p:txBody>
          <a:bodyPr>
            <a:normAutofit/>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2000"/>
            </a:lvl6pPr>
            <a:lvl7pPr>
              <a:defRPr sz="2000"/>
            </a:lvl7pPr>
            <a:lvl8pPr>
              <a:defRPr sz="2000"/>
            </a:lvl8pPr>
            <a:lvl9pPr>
              <a:defRPr sz="2000"/>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2129895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D4494CD2-CCDD-0248-96F8-741002C44255}"/>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9" name="Freeform: Shape 9">
            <a:extLst>
              <a:ext uri="{FF2B5EF4-FFF2-40B4-BE49-F238E27FC236}">
                <a16:creationId xmlns:a16="http://schemas.microsoft.com/office/drawing/2014/main" id="{07077B00-C1EE-7241-B441-7814F92A7EDF}"/>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20" name="Freeform: Shape 17">
            <a:extLst>
              <a:ext uri="{FF2B5EF4-FFF2-40B4-BE49-F238E27FC236}">
                <a16:creationId xmlns:a16="http://schemas.microsoft.com/office/drawing/2014/main" id="{3A1AEBC4-637E-F64C-9192-69AC4BB26D0C}"/>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21" name="Freeform: Shape 11">
            <a:extLst>
              <a:ext uri="{FF2B5EF4-FFF2-40B4-BE49-F238E27FC236}">
                <a16:creationId xmlns:a16="http://schemas.microsoft.com/office/drawing/2014/main" id="{669A7039-C54C-8E46-9A8B-DDB2547D989C}"/>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2" name="Freeform: Shape 7">
            <a:extLst>
              <a:ext uri="{FF2B5EF4-FFF2-40B4-BE49-F238E27FC236}">
                <a16:creationId xmlns:a16="http://schemas.microsoft.com/office/drawing/2014/main" id="{4F173B32-87BB-9A40-8C91-4C1EED2B7ABF}"/>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24" name="Group 23">
            <a:extLst>
              <a:ext uri="{FF2B5EF4-FFF2-40B4-BE49-F238E27FC236}">
                <a16:creationId xmlns:a16="http://schemas.microsoft.com/office/drawing/2014/main" id="{4AC87F4E-12B5-1B42-AFD2-4DB39B7645C9}"/>
              </a:ext>
            </a:extLst>
          </p:cNvPr>
          <p:cNvGrpSpPr/>
          <p:nvPr userDrawn="1"/>
        </p:nvGrpSpPr>
        <p:grpSpPr>
          <a:xfrm rot="16200000">
            <a:off x="499388" y="-322655"/>
            <a:ext cx="535531" cy="645309"/>
            <a:chOff x="10945855" y="7317026"/>
            <a:chExt cx="2483924" cy="2993104"/>
          </a:xfrm>
        </p:grpSpPr>
        <p:sp>
          <p:nvSpPr>
            <p:cNvPr id="25" name="Freeform: Shape 15">
              <a:extLst>
                <a:ext uri="{FF2B5EF4-FFF2-40B4-BE49-F238E27FC236}">
                  <a16:creationId xmlns:a16="http://schemas.microsoft.com/office/drawing/2014/main" id="{03DD8765-59DF-A045-ADB5-E39FAEE153A0}"/>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6" name="Freeform: Shape 16">
              <a:extLst>
                <a:ext uri="{FF2B5EF4-FFF2-40B4-BE49-F238E27FC236}">
                  <a16:creationId xmlns:a16="http://schemas.microsoft.com/office/drawing/2014/main" id="{B34B796C-A407-7B4D-B4F0-E58A44FE8DB4}"/>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0" name="Freeform: Shape 23">
            <a:extLst>
              <a:ext uri="{FF2B5EF4-FFF2-40B4-BE49-F238E27FC236}">
                <a16:creationId xmlns:a16="http://schemas.microsoft.com/office/drawing/2014/main" id="{CBE3FDC9-67CB-FA42-B127-A36BFF4678BB}"/>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1" name="Slide Number Placeholder 4">
            <a:extLst>
              <a:ext uri="{FF2B5EF4-FFF2-40B4-BE49-F238E27FC236}">
                <a16:creationId xmlns:a16="http://schemas.microsoft.com/office/drawing/2014/main" id="{1E902BFF-CA8F-D745-A819-A7BB38B30ED9}"/>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Tree>
    <p:extLst>
      <p:ext uri="{BB962C8B-B14F-4D97-AF65-F5344CB8AC3E}">
        <p14:creationId xmlns:p14="http://schemas.microsoft.com/office/powerpoint/2010/main" val="26723047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hank You 1">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E739168-A5E8-443A-B392-7AD4CF8977AD}"/>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5" name="Freeform: Shape 14">
            <a:extLst>
              <a:ext uri="{FF2B5EF4-FFF2-40B4-BE49-F238E27FC236}">
                <a16:creationId xmlns:a16="http://schemas.microsoft.com/office/drawing/2014/main" id="{41E10E1E-5268-4F03-BA64-07E19DE26739}"/>
              </a:ext>
            </a:extLst>
          </p:cNvPr>
          <p:cNvSpPr/>
          <p:nvPr/>
        </p:nvSpPr>
        <p:spPr>
          <a:xfrm flipH="1">
            <a:off x="-16297" y="0"/>
            <a:ext cx="12208298" cy="6858000"/>
          </a:xfrm>
          <a:custGeom>
            <a:avLst/>
            <a:gdLst>
              <a:gd name="connsiteX0" fmla="*/ 8574289 w 12208298"/>
              <a:gd name="connsiteY0" fmla="*/ 0 h 6858000"/>
              <a:gd name="connsiteX1" fmla="*/ 0 w 12208298"/>
              <a:gd name="connsiteY1" fmla="*/ 0 h 6858000"/>
              <a:gd name="connsiteX2" fmla="*/ 0 w 12208298"/>
              <a:gd name="connsiteY2" fmla="*/ 6858000 h 6858000"/>
              <a:gd name="connsiteX3" fmla="*/ 532109 w 12208298"/>
              <a:gd name="connsiteY3" fmla="*/ 6858000 h 6858000"/>
              <a:gd name="connsiteX4" fmla="*/ 11495317 w 12208298"/>
              <a:gd name="connsiteY4" fmla="*/ 6858000 h 6858000"/>
              <a:gd name="connsiteX5" fmla="*/ 12208298 w 12208298"/>
              <a:gd name="connsiteY5" fmla="*/ 6858000 h 6858000"/>
              <a:gd name="connsiteX6" fmla="*/ 12208298 w 12208298"/>
              <a:gd name="connsiteY6" fmla="*/ 3146781 h 6858000"/>
              <a:gd name="connsiteX7" fmla="*/ 10353284 w 12208298"/>
              <a:gd name="connsiteY7" fmla="*/ 1291767 h 6858000"/>
              <a:gd name="connsiteX8" fmla="*/ 9866056 w 12208298"/>
              <a:gd name="connsiteY8" fmla="*/ 129176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208298" h="6858000">
                <a:moveTo>
                  <a:pt x="8574289" y="0"/>
                </a:moveTo>
                <a:lnTo>
                  <a:pt x="0" y="0"/>
                </a:lnTo>
                <a:lnTo>
                  <a:pt x="0" y="6858000"/>
                </a:lnTo>
                <a:lnTo>
                  <a:pt x="532109" y="6858000"/>
                </a:lnTo>
                <a:lnTo>
                  <a:pt x="11495317" y="6858000"/>
                </a:lnTo>
                <a:lnTo>
                  <a:pt x="12208298" y="6858000"/>
                </a:lnTo>
                <a:lnTo>
                  <a:pt x="12208298" y="3146781"/>
                </a:lnTo>
                <a:lnTo>
                  <a:pt x="10353284" y="1291767"/>
                </a:lnTo>
                <a:lnTo>
                  <a:pt x="9866056" y="1291767"/>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Freeform: Shape 15">
            <a:extLst>
              <a:ext uri="{FF2B5EF4-FFF2-40B4-BE49-F238E27FC236}">
                <a16:creationId xmlns:a16="http://schemas.microsoft.com/office/drawing/2014/main" id="{B989C45D-BDFF-418F-BE79-03FF70015770}"/>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pattFill prst="wdDnDiag">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0" name="Freeform: Shape 19">
            <a:extLst>
              <a:ext uri="{FF2B5EF4-FFF2-40B4-BE49-F238E27FC236}">
                <a16:creationId xmlns:a16="http://schemas.microsoft.com/office/drawing/2014/main" id="{0027A677-9ACB-4264-B148-4806678FB83F}"/>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6" name="Group 5">
            <a:extLst>
              <a:ext uri="{FF2B5EF4-FFF2-40B4-BE49-F238E27FC236}">
                <a16:creationId xmlns:a16="http://schemas.microsoft.com/office/drawing/2014/main" id="{EA7FF9D7-8545-4547-AC77-A0421EEB9B99}"/>
              </a:ext>
            </a:extLst>
          </p:cNvPr>
          <p:cNvGrpSpPr/>
          <p:nvPr userDrawn="1"/>
        </p:nvGrpSpPr>
        <p:grpSpPr>
          <a:xfrm>
            <a:off x="0" y="0"/>
            <a:ext cx="6881966" cy="6858876"/>
            <a:chOff x="-5321" y="1096"/>
            <a:chExt cx="5924073" cy="5904197"/>
          </a:xfrm>
        </p:grpSpPr>
        <p:sp>
          <p:nvSpPr>
            <p:cNvPr id="17" name="Right Triangle 16">
              <a:extLst>
                <a:ext uri="{FF2B5EF4-FFF2-40B4-BE49-F238E27FC236}">
                  <a16:creationId xmlns:a16="http://schemas.microsoft.com/office/drawing/2014/main" id="{8DCD5806-2A2F-4ABF-8057-245681C498E6}"/>
                </a:ext>
              </a:extLst>
            </p:cNvPr>
            <p:cNvSpPr/>
            <p:nvPr userDrawn="1"/>
          </p:nvSpPr>
          <p:spPr>
            <a:xfrm rot="16200000" flipH="1" flipV="1">
              <a:off x="4618" y="-8842"/>
              <a:ext cx="5904196" cy="5924073"/>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Right Triangle 17">
              <a:extLst>
                <a:ext uri="{FF2B5EF4-FFF2-40B4-BE49-F238E27FC236}">
                  <a16:creationId xmlns:a16="http://schemas.microsoft.com/office/drawing/2014/main" id="{3A93038F-E9E4-4FFD-B3DF-28DB7C2C1490}"/>
                </a:ext>
              </a:extLst>
            </p:cNvPr>
            <p:cNvSpPr/>
            <p:nvPr userDrawn="1"/>
          </p:nvSpPr>
          <p:spPr>
            <a:xfrm rot="16200000" flipH="1" flipV="1">
              <a:off x="3941" y="-8164"/>
              <a:ext cx="5501471" cy="5519993"/>
            </a:xfrm>
            <a:prstGeom prst="rtTriangle">
              <a:avLst/>
            </a:prstGeom>
            <a:pattFill prst="dkHorz">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9" name="Right Triangle 18">
              <a:extLst>
                <a:ext uri="{FF2B5EF4-FFF2-40B4-BE49-F238E27FC236}">
                  <a16:creationId xmlns:a16="http://schemas.microsoft.com/office/drawing/2014/main" id="{5DEA1E02-BBD0-4AE3-AF22-433B90272178}"/>
                </a:ext>
              </a:extLst>
            </p:cNvPr>
            <p:cNvSpPr/>
            <p:nvPr userDrawn="1"/>
          </p:nvSpPr>
          <p:spPr>
            <a:xfrm rot="16200000" flipH="1" flipV="1">
              <a:off x="3131" y="-7355"/>
              <a:ext cx="5019818" cy="5036720"/>
            </a:xfrm>
            <a:prstGeom prst="rtTriangle">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 name="Title 1">
            <a:extLst>
              <a:ext uri="{FF2B5EF4-FFF2-40B4-BE49-F238E27FC236}">
                <a16:creationId xmlns:a16="http://schemas.microsoft.com/office/drawing/2014/main" id="{9E597736-C478-4C26-9BAF-205FE31E977C}"/>
              </a:ext>
            </a:extLst>
          </p:cNvPr>
          <p:cNvSpPr>
            <a:spLocks noGrp="1"/>
          </p:cNvSpPr>
          <p:nvPr userDrawn="1">
            <p:ph type="ctrTitle" hasCustomPrompt="1"/>
          </p:nvPr>
        </p:nvSpPr>
        <p:spPr>
          <a:xfrm>
            <a:off x="5217242" y="2807208"/>
            <a:ext cx="4945598" cy="1243584"/>
          </a:xfrm>
        </p:spPr>
        <p:txBody>
          <a:bodyPr vert="horz" lIns="91440" tIns="45720" rIns="91440" bIns="45720" rtlCol="0" anchor="ctr">
            <a:noAutofit/>
          </a:bodyPr>
          <a:lstStyle>
            <a:lvl1pPr>
              <a:defRPr lang="en-GB" sz="5400" b="1" dirty="0">
                <a:solidFill>
                  <a:schemeClr val="bg1"/>
                </a:solidFill>
                <a:latin typeface="+mj-lt"/>
                <a:ea typeface="Tahoma" panose="020B0604030504040204" pitchFamily="34" charset="0"/>
                <a:cs typeface="Tahoma" panose="020B0604030504040204" pitchFamily="34" charset="0"/>
              </a:defRPr>
            </a:lvl1pPr>
          </a:lstStyle>
          <a:p>
            <a:pPr lvl="0"/>
            <a:r>
              <a:rPr lang="en-US" noProof="0"/>
              <a:t>Thank You</a:t>
            </a:r>
          </a:p>
        </p:txBody>
      </p:sp>
    </p:spTree>
    <p:extLst>
      <p:ext uri="{BB962C8B-B14F-4D97-AF65-F5344CB8AC3E}">
        <p14:creationId xmlns:p14="http://schemas.microsoft.com/office/powerpoint/2010/main" val="22363861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hank You 2">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E739168-A5E8-443A-B392-7AD4CF8977AD}"/>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5" name="Freeform: Shape 14">
            <a:extLst>
              <a:ext uri="{FF2B5EF4-FFF2-40B4-BE49-F238E27FC236}">
                <a16:creationId xmlns:a16="http://schemas.microsoft.com/office/drawing/2014/main" id="{41E10E1E-5268-4F03-BA64-07E19DE26739}"/>
              </a:ext>
            </a:extLst>
          </p:cNvPr>
          <p:cNvSpPr/>
          <p:nvPr/>
        </p:nvSpPr>
        <p:spPr>
          <a:xfrm flipH="1">
            <a:off x="-16297" y="0"/>
            <a:ext cx="12208298" cy="6858000"/>
          </a:xfrm>
          <a:custGeom>
            <a:avLst/>
            <a:gdLst>
              <a:gd name="connsiteX0" fmla="*/ 8574289 w 12208298"/>
              <a:gd name="connsiteY0" fmla="*/ 0 h 6858000"/>
              <a:gd name="connsiteX1" fmla="*/ 0 w 12208298"/>
              <a:gd name="connsiteY1" fmla="*/ 0 h 6858000"/>
              <a:gd name="connsiteX2" fmla="*/ 0 w 12208298"/>
              <a:gd name="connsiteY2" fmla="*/ 6858000 h 6858000"/>
              <a:gd name="connsiteX3" fmla="*/ 532109 w 12208298"/>
              <a:gd name="connsiteY3" fmla="*/ 6858000 h 6858000"/>
              <a:gd name="connsiteX4" fmla="*/ 11495317 w 12208298"/>
              <a:gd name="connsiteY4" fmla="*/ 6858000 h 6858000"/>
              <a:gd name="connsiteX5" fmla="*/ 12208298 w 12208298"/>
              <a:gd name="connsiteY5" fmla="*/ 6858000 h 6858000"/>
              <a:gd name="connsiteX6" fmla="*/ 12208298 w 12208298"/>
              <a:gd name="connsiteY6" fmla="*/ 3146781 h 6858000"/>
              <a:gd name="connsiteX7" fmla="*/ 10353284 w 12208298"/>
              <a:gd name="connsiteY7" fmla="*/ 1291767 h 6858000"/>
              <a:gd name="connsiteX8" fmla="*/ 9866056 w 12208298"/>
              <a:gd name="connsiteY8" fmla="*/ 129176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208298" h="6858000">
                <a:moveTo>
                  <a:pt x="8574289" y="0"/>
                </a:moveTo>
                <a:lnTo>
                  <a:pt x="0" y="0"/>
                </a:lnTo>
                <a:lnTo>
                  <a:pt x="0" y="6858000"/>
                </a:lnTo>
                <a:lnTo>
                  <a:pt x="532109" y="6858000"/>
                </a:lnTo>
                <a:lnTo>
                  <a:pt x="11495317" y="6858000"/>
                </a:lnTo>
                <a:lnTo>
                  <a:pt x="12208298" y="6858000"/>
                </a:lnTo>
                <a:lnTo>
                  <a:pt x="12208298" y="3146781"/>
                </a:lnTo>
                <a:lnTo>
                  <a:pt x="10353284" y="1291767"/>
                </a:lnTo>
                <a:lnTo>
                  <a:pt x="9866056" y="1291767"/>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Freeform: Shape 15">
            <a:extLst>
              <a:ext uri="{FF2B5EF4-FFF2-40B4-BE49-F238E27FC236}">
                <a16:creationId xmlns:a16="http://schemas.microsoft.com/office/drawing/2014/main" id="{B989C45D-BDFF-418F-BE79-03FF70015770}"/>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pattFill prst="wdDnDiag">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0" name="Freeform: Shape 19">
            <a:extLst>
              <a:ext uri="{FF2B5EF4-FFF2-40B4-BE49-F238E27FC236}">
                <a16:creationId xmlns:a16="http://schemas.microsoft.com/office/drawing/2014/main" id="{0027A677-9ACB-4264-B148-4806678FB83F}"/>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E597736-C478-4C26-9BAF-205FE31E977C}"/>
              </a:ext>
            </a:extLst>
          </p:cNvPr>
          <p:cNvSpPr>
            <a:spLocks noGrp="1"/>
          </p:cNvSpPr>
          <p:nvPr userDrawn="1">
            <p:ph type="ctrTitle" hasCustomPrompt="1"/>
          </p:nvPr>
        </p:nvSpPr>
        <p:spPr>
          <a:xfrm>
            <a:off x="6360242" y="3429000"/>
            <a:ext cx="4945598" cy="1243584"/>
          </a:xfrm>
        </p:spPr>
        <p:txBody>
          <a:bodyPr vert="horz" lIns="91440" tIns="45720" rIns="91440" bIns="45720" rtlCol="0" anchor="ctr">
            <a:noAutofit/>
          </a:bodyPr>
          <a:lstStyle>
            <a:lvl1pPr>
              <a:defRPr lang="en-GB" sz="5400" b="1" dirty="0">
                <a:solidFill>
                  <a:schemeClr val="bg1"/>
                </a:solidFill>
                <a:latin typeface="+mj-lt"/>
                <a:ea typeface="Tahoma" panose="020B0604030504040204" pitchFamily="34" charset="0"/>
                <a:cs typeface="Tahoma" panose="020B0604030504040204" pitchFamily="34" charset="0"/>
              </a:defRPr>
            </a:lvl1pPr>
          </a:lstStyle>
          <a:p>
            <a:pPr lvl="0"/>
            <a:r>
              <a:rPr lang="en-US" noProof="0"/>
              <a:t>Thank You</a:t>
            </a:r>
          </a:p>
        </p:txBody>
      </p:sp>
      <p:sp>
        <p:nvSpPr>
          <p:cNvPr id="35" name="Freeform: Shape 34">
            <a:extLst>
              <a:ext uri="{FF2B5EF4-FFF2-40B4-BE49-F238E27FC236}">
                <a16:creationId xmlns:a16="http://schemas.microsoft.com/office/drawing/2014/main" id="{C024DCDB-C6BF-455E-AAB8-EAF9DAB302A1}"/>
              </a:ext>
            </a:extLst>
          </p:cNvPr>
          <p:cNvSpPr/>
          <p:nvPr userDrawn="1"/>
        </p:nvSpPr>
        <p:spPr>
          <a:xfrm rot="13500000">
            <a:off x="-729899" y="-1215856"/>
            <a:ext cx="6043521" cy="8427077"/>
          </a:xfrm>
          <a:custGeom>
            <a:avLst/>
            <a:gdLst>
              <a:gd name="connsiteX0" fmla="*/ 6043521 w 6043521"/>
              <a:gd name="connsiteY0" fmla="*/ 4267535 h 8427077"/>
              <a:gd name="connsiteX1" fmla="*/ 1883979 w 6043521"/>
              <a:gd name="connsiteY1" fmla="*/ 8427077 h 8427077"/>
              <a:gd name="connsiteX2" fmla="*/ 0 w 6043521"/>
              <a:gd name="connsiteY2" fmla="*/ 8427077 h 8427077"/>
              <a:gd name="connsiteX3" fmla="*/ 0 w 6043521"/>
              <a:gd name="connsiteY3" fmla="*/ 1775986 h 8427077"/>
              <a:gd name="connsiteX4" fmla="*/ 1775985 w 6043521"/>
              <a:gd name="connsiteY4" fmla="*/ 0 h 84270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43521" h="8427077">
                <a:moveTo>
                  <a:pt x="6043521" y="4267535"/>
                </a:moveTo>
                <a:lnTo>
                  <a:pt x="1883979" y="8427077"/>
                </a:lnTo>
                <a:lnTo>
                  <a:pt x="0" y="8427077"/>
                </a:lnTo>
                <a:lnTo>
                  <a:pt x="0" y="1775986"/>
                </a:lnTo>
                <a:lnTo>
                  <a:pt x="1775985"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32" name="Freeform: Shape 31">
            <a:extLst>
              <a:ext uri="{FF2B5EF4-FFF2-40B4-BE49-F238E27FC236}">
                <a16:creationId xmlns:a16="http://schemas.microsoft.com/office/drawing/2014/main" id="{26AFB47A-5D51-4F9C-B01B-977CE5E3C093}"/>
              </a:ext>
            </a:extLst>
          </p:cNvPr>
          <p:cNvSpPr/>
          <p:nvPr userDrawn="1"/>
        </p:nvSpPr>
        <p:spPr>
          <a:xfrm rot="13500000">
            <a:off x="-1145231" y="-2123853"/>
            <a:ext cx="6043521" cy="9008880"/>
          </a:xfrm>
          <a:custGeom>
            <a:avLst/>
            <a:gdLst>
              <a:gd name="connsiteX0" fmla="*/ 6043521 w 6043521"/>
              <a:gd name="connsiteY0" fmla="*/ 4849338 h 9008880"/>
              <a:gd name="connsiteX1" fmla="*/ 1883979 w 6043521"/>
              <a:gd name="connsiteY1" fmla="*/ 9008880 h 9008880"/>
              <a:gd name="connsiteX2" fmla="*/ 0 w 6043521"/>
              <a:gd name="connsiteY2" fmla="*/ 9008880 h 9008880"/>
              <a:gd name="connsiteX3" fmla="*/ 0 w 6043521"/>
              <a:gd name="connsiteY3" fmla="*/ 1194182 h 9008880"/>
              <a:gd name="connsiteX4" fmla="*/ 1194182 w 6043521"/>
              <a:gd name="connsiteY4" fmla="*/ 0 h 90088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43521" h="9008880">
                <a:moveTo>
                  <a:pt x="6043521" y="4849338"/>
                </a:moveTo>
                <a:lnTo>
                  <a:pt x="1883979" y="9008880"/>
                </a:lnTo>
                <a:lnTo>
                  <a:pt x="0" y="9008880"/>
                </a:lnTo>
                <a:lnTo>
                  <a:pt x="0" y="1194182"/>
                </a:lnTo>
                <a:lnTo>
                  <a:pt x="1194182"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30" name="Freeform: Shape 29">
            <a:extLst>
              <a:ext uri="{FF2B5EF4-FFF2-40B4-BE49-F238E27FC236}">
                <a16:creationId xmlns:a16="http://schemas.microsoft.com/office/drawing/2014/main" id="{6997A4FF-7390-4173-8ACD-6CF7145AACEC}"/>
              </a:ext>
            </a:extLst>
          </p:cNvPr>
          <p:cNvSpPr/>
          <p:nvPr userDrawn="1"/>
        </p:nvSpPr>
        <p:spPr>
          <a:xfrm rot="18900000" flipH="1">
            <a:off x="-2681153" y="-465959"/>
            <a:ext cx="8639119" cy="5739762"/>
          </a:xfrm>
          <a:custGeom>
            <a:avLst/>
            <a:gdLst>
              <a:gd name="connsiteX0" fmla="*/ 3789781 w 8639119"/>
              <a:gd name="connsiteY0" fmla="*/ 0 h 5739762"/>
              <a:gd name="connsiteX1" fmla="*/ 0 w 8639119"/>
              <a:gd name="connsiteY1" fmla="*/ 3789782 h 5739762"/>
              <a:gd name="connsiteX2" fmla="*/ 0 w 8639119"/>
              <a:gd name="connsiteY2" fmla="*/ 5739761 h 5739762"/>
              <a:gd name="connsiteX3" fmla="*/ 7748695 w 8639119"/>
              <a:gd name="connsiteY3" fmla="*/ 5739762 h 5739762"/>
              <a:gd name="connsiteX4" fmla="*/ 8639119 w 8639119"/>
              <a:gd name="connsiteY4" fmla="*/ 4849338 h 57397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39119" h="5739762">
                <a:moveTo>
                  <a:pt x="3789781" y="0"/>
                </a:moveTo>
                <a:lnTo>
                  <a:pt x="0" y="3789782"/>
                </a:lnTo>
                <a:lnTo>
                  <a:pt x="0" y="5739761"/>
                </a:lnTo>
                <a:lnTo>
                  <a:pt x="7748695" y="5739762"/>
                </a:lnTo>
                <a:lnTo>
                  <a:pt x="8639119" y="4849338"/>
                </a:lnTo>
                <a:close/>
              </a:path>
            </a:pathLst>
          </a:custGeom>
          <a:solidFill>
            <a:schemeClr val="accent1">
              <a:lumMod val="50000"/>
              <a:alpha val="51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Tree>
    <p:extLst>
      <p:ext uri="{BB962C8B-B14F-4D97-AF65-F5344CB8AC3E}">
        <p14:creationId xmlns:p14="http://schemas.microsoft.com/office/powerpoint/2010/main" val="1218518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2838D16-809E-4EB1-8C0C-0E63D8139112}"/>
              </a:ext>
            </a:extLst>
          </p:cNvPr>
          <p:cNvSpPr/>
          <p:nvPr userDrawn="1"/>
        </p:nvSpPr>
        <p:spPr>
          <a:xfrm>
            <a:off x="0" y="0"/>
            <a:ext cx="12192000" cy="6858000"/>
          </a:xfrm>
          <a:prstGeom prst="rect">
            <a:avLst/>
          </a:prstGeom>
          <a:solidFill>
            <a:srgbClr val="0C43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01FEB333-94B4-4E53-9019-D584810903BB}"/>
              </a:ext>
            </a:extLst>
          </p:cNvPr>
          <p:cNvSpPr/>
          <p:nvPr userDrawn="1"/>
        </p:nvSpPr>
        <p:spPr>
          <a:xfrm>
            <a:off x="0" y="0"/>
            <a:ext cx="12192000" cy="6862745"/>
          </a:xfrm>
          <a:custGeom>
            <a:avLst/>
            <a:gdLst>
              <a:gd name="connsiteX0" fmla="*/ 0 w 12192000"/>
              <a:gd name="connsiteY0" fmla="*/ 0 h 6849743"/>
              <a:gd name="connsiteX1" fmla="*/ 7554712 w 12192000"/>
              <a:gd name="connsiteY1" fmla="*/ 0 h 6849743"/>
              <a:gd name="connsiteX2" fmla="*/ 10266645 w 12192000"/>
              <a:gd name="connsiteY2" fmla="*/ 2711934 h 6849743"/>
              <a:gd name="connsiteX3" fmla="*/ 11289529 w 12192000"/>
              <a:gd name="connsiteY3" fmla="*/ 2711934 h 6849743"/>
              <a:gd name="connsiteX4" fmla="*/ 12191999 w 12192000"/>
              <a:gd name="connsiteY4" fmla="*/ 3614404 h 6849743"/>
              <a:gd name="connsiteX5" fmla="*/ 12192000 w 12192000"/>
              <a:gd name="connsiteY5" fmla="*/ 6849743 h 6849743"/>
              <a:gd name="connsiteX6" fmla="*/ 0 w 12192000"/>
              <a:gd name="connsiteY6" fmla="*/ 6849743 h 68497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6849743">
                <a:moveTo>
                  <a:pt x="0" y="0"/>
                </a:moveTo>
                <a:lnTo>
                  <a:pt x="7554712" y="0"/>
                </a:lnTo>
                <a:lnTo>
                  <a:pt x="10266645" y="2711934"/>
                </a:lnTo>
                <a:lnTo>
                  <a:pt x="11289529" y="2711934"/>
                </a:lnTo>
                <a:lnTo>
                  <a:pt x="12191999" y="3614404"/>
                </a:lnTo>
                <a:lnTo>
                  <a:pt x="12192000" y="6849743"/>
                </a:lnTo>
                <a:lnTo>
                  <a:pt x="0" y="6849743"/>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9" name="Freeform: Shape 8">
            <a:extLst>
              <a:ext uri="{FF2B5EF4-FFF2-40B4-BE49-F238E27FC236}">
                <a16:creationId xmlns:a16="http://schemas.microsoft.com/office/drawing/2014/main" id="{A59B9489-0CD9-4DB7-AC82-6E7867F91403}"/>
              </a:ext>
            </a:extLst>
          </p:cNvPr>
          <p:cNvSpPr/>
          <p:nvPr userDrawn="1"/>
        </p:nvSpPr>
        <p:spPr>
          <a:xfrm rot="16200000" flipV="1">
            <a:off x="2626805" y="-2626805"/>
            <a:ext cx="6862743" cy="12116353"/>
          </a:xfrm>
          <a:custGeom>
            <a:avLst/>
            <a:gdLst>
              <a:gd name="connsiteX0" fmla="*/ 6853871 w 6853871"/>
              <a:gd name="connsiteY0" fmla="*/ 12116353 h 12116353"/>
              <a:gd name="connsiteX1" fmla="*/ 6853871 w 6853871"/>
              <a:gd name="connsiteY1" fmla="*/ 8014954 h 12116353"/>
              <a:gd name="connsiteX2" fmla="*/ 4141930 w 6853871"/>
              <a:gd name="connsiteY2" fmla="*/ 8014954 h 12116353"/>
              <a:gd name="connsiteX3" fmla="*/ 4141930 w 6853871"/>
              <a:gd name="connsiteY3" fmla="*/ 8014952 h 12116353"/>
              <a:gd name="connsiteX4" fmla="*/ 6853871 w 6853871"/>
              <a:gd name="connsiteY4" fmla="*/ 8014952 h 12116353"/>
              <a:gd name="connsiteX5" fmla="*/ 4141930 w 6853871"/>
              <a:gd name="connsiteY5" fmla="*/ 5293882 h 12116353"/>
              <a:gd name="connsiteX6" fmla="*/ 4141930 w 6853871"/>
              <a:gd name="connsiteY6" fmla="*/ 4141928 h 12116353"/>
              <a:gd name="connsiteX7" fmla="*/ 0 w 6853871"/>
              <a:gd name="connsiteY7" fmla="*/ 0 h 12116353"/>
              <a:gd name="connsiteX8" fmla="*/ 0 w 6853871"/>
              <a:gd name="connsiteY8" fmla="*/ 12116353 h 12116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3871" h="12116353">
                <a:moveTo>
                  <a:pt x="6853871" y="12116353"/>
                </a:moveTo>
                <a:lnTo>
                  <a:pt x="6853871" y="8014954"/>
                </a:lnTo>
                <a:lnTo>
                  <a:pt x="4141930" y="8014954"/>
                </a:lnTo>
                <a:lnTo>
                  <a:pt x="4141930" y="8014952"/>
                </a:lnTo>
                <a:lnTo>
                  <a:pt x="6853871" y="8014952"/>
                </a:lnTo>
                <a:lnTo>
                  <a:pt x="4141930" y="5293882"/>
                </a:lnTo>
                <a:lnTo>
                  <a:pt x="4141930" y="4141928"/>
                </a:lnTo>
                <a:lnTo>
                  <a:pt x="0" y="0"/>
                </a:lnTo>
                <a:lnTo>
                  <a:pt x="0" y="12116353"/>
                </a:lnTo>
                <a:close/>
              </a:path>
            </a:pathLst>
          </a:custGeom>
          <a:pattFill prst="wdDnDiag">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Right Triangle 9">
            <a:extLst>
              <a:ext uri="{FF2B5EF4-FFF2-40B4-BE49-F238E27FC236}">
                <a16:creationId xmlns:a16="http://schemas.microsoft.com/office/drawing/2014/main" id="{A55D1C76-C591-4FA5-9780-87AB6B37C0FA}"/>
              </a:ext>
            </a:extLst>
          </p:cNvPr>
          <p:cNvSpPr/>
          <p:nvPr userDrawn="1"/>
        </p:nvSpPr>
        <p:spPr>
          <a:xfrm rot="5400000" flipV="1">
            <a:off x="5851010" y="-10649"/>
            <a:ext cx="6326154" cy="6347453"/>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Freeform: Shape 10">
            <a:extLst>
              <a:ext uri="{FF2B5EF4-FFF2-40B4-BE49-F238E27FC236}">
                <a16:creationId xmlns:a16="http://schemas.microsoft.com/office/drawing/2014/main" id="{A7DC1D12-670F-4235-8791-FA8C2B330871}"/>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2" name="Freeform: Shape 11">
            <a:extLst>
              <a:ext uri="{FF2B5EF4-FFF2-40B4-BE49-F238E27FC236}">
                <a16:creationId xmlns:a16="http://schemas.microsoft.com/office/drawing/2014/main" id="{859569CF-FDAC-47C4-A0F5-296F7117C398}"/>
              </a:ext>
            </a:extLst>
          </p:cNvPr>
          <p:cNvSpPr/>
          <p:nvPr userDrawn="1"/>
        </p:nvSpPr>
        <p:spPr>
          <a:xfrm rot="2700000">
            <a:off x="9668984" y="1404392"/>
            <a:ext cx="4406148" cy="5299239"/>
          </a:xfrm>
          <a:custGeom>
            <a:avLst/>
            <a:gdLst>
              <a:gd name="connsiteX0" fmla="*/ 0 w 4406148"/>
              <a:gd name="connsiteY0" fmla="*/ 0 h 5299239"/>
              <a:gd name="connsiteX1" fmla="*/ 4406148 w 4406148"/>
              <a:gd name="connsiteY1" fmla="*/ 4406147 h 5299239"/>
              <a:gd name="connsiteX2" fmla="*/ 3513056 w 4406148"/>
              <a:gd name="connsiteY2" fmla="*/ 5299239 h 5299239"/>
              <a:gd name="connsiteX3" fmla="*/ 1 w 4406148"/>
              <a:gd name="connsiteY3" fmla="*/ 5299239 h 5299239"/>
            </a:gdLst>
            <a:ahLst/>
            <a:cxnLst>
              <a:cxn ang="0">
                <a:pos x="connsiteX0" y="connsiteY0"/>
              </a:cxn>
              <a:cxn ang="0">
                <a:pos x="connsiteX1" y="connsiteY1"/>
              </a:cxn>
              <a:cxn ang="0">
                <a:pos x="connsiteX2" y="connsiteY2"/>
              </a:cxn>
              <a:cxn ang="0">
                <a:pos x="connsiteX3" y="connsiteY3"/>
              </a:cxn>
            </a:cxnLst>
            <a:rect l="l" t="t" r="r" b="b"/>
            <a:pathLst>
              <a:path w="4406148" h="5299239">
                <a:moveTo>
                  <a:pt x="0" y="0"/>
                </a:moveTo>
                <a:lnTo>
                  <a:pt x="4406148" y="4406147"/>
                </a:lnTo>
                <a:lnTo>
                  <a:pt x="3513056" y="5299239"/>
                </a:lnTo>
                <a:lnTo>
                  <a:pt x="1" y="5299239"/>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3" name="Freeform: Shape 12">
            <a:extLst>
              <a:ext uri="{FF2B5EF4-FFF2-40B4-BE49-F238E27FC236}">
                <a16:creationId xmlns:a16="http://schemas.microsoft.com/office/drawing/2014/main" id="{D68D0C72-2B2C-4C85-A091-157853C71784}"/>
              </a:ext>
            </a:extLst>
          </p:cNvPr>
          <p:cNvSpPr/>
          <p:nvPr userDrawn="1"/>
        </p:nvSpPr>
        <p:spPr>
          <a:xfrm rot="8100000" flipH="1">
            <a:off x="9583575" y="1088097"/>
            <a:ext cx="5072180" cy="4843502"/>
          </a:xfrm>
          <a:custGeom>
            <a:avLst/>
            <a:gdLst>
              <a:gd name="connsiteX0" fmla="*/ 5072180 w 5072180"/>
              <a:gd name="connsiteY0" fmla="*/ 4843501 h 4843502"/>
              <a:gd name="connsiteX1" fmla="*/ 228679 w 5072180"/>
              <a:gd name="connsiteY1" fmla="*/ 0 h 4843502"/>
              <a:gd name="connsiteX2" fmla="*/ 1 w 5072180"/>
              <a:gd name="connsiteY2" fmla="*/ 228678 h 4843502"/>
              <a:gd name="connsiteX3" fmla="*/ 0 w 5072180"/>
              <a:gd name="connsiteY3" fmla="*/ 4843502 h 4843502"/>
            </a:gdLst>
            <a:ahLst/>
            <a:cxnLst>
              <a:cxn ang="0">
                <a:pos x="connsiteX0" y="connsiteY0"/>
              </a:cxn>
              <a:cxn ang="0">
                <a:pos x="connsiteX1" y="connsiteY1"/>
              </a:cxn>
              <a:cxn ang="0">
                <a:pos x="connsiteX2" y="connsiteY2"/>
              </a:cxn>
              <a:cxn ang="0">
                <a:pos x="connsiteX3" y="connsiteY3"/>
              </a:cxn>
            </a:cxnLst>
            <a:rect l="l" t="t" r="r" b="b"/>
            <a:pathLst>
              <a:path w="5072180" h="4843502">
                <a:moveTo>
                  <a:pt x="5072180" y="4843501"/>
                </a:moveTo>
                <a:lnTo>
                  <a:pt x="228679" y="0"/>
                </a:lnTo>
                <a:lnTo>
                  <a:pt x="1" y="228678"/>
                </a:lnTo>
                <a:lnTo>
                  <a:pt x="0" y="4843502"/>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4" name="Freeform: Shape 13">
            <a:extLst>
              <a:ext uri="{FF2B5EF4-FFF2-40B4-BE49-F238E27FC236}">
                <a16:creationId xmlns:a16="http://schemas.microsoft.com/office/drawing/2014/main" id="{8E25334A-5FE3-4DDA-8D32-4796CCFCAA74}"/>
              </a:ext>
            </a:extLst>
          </p:cNvPr>
          <p:cNvSpPr/>
          <p:nvPr userDrawn="1"/>
        </p:nvSpPr>
        <p:spPr>
          <a:xfrm rot="2700000">
            <a:off x="11438585" y="5665752"/>
            <a:ext cx="877778" cy="1755556"/>
          </a:xfrm>
          <a:custGeom>
            <a:avLst/>
            <a:gdLst>
              <a:gd name="connsiteX0" fmla="*/ 0 w 877778"/>
              <a:gd name="connsiteY0" fmla="*/ 0 h 1755556"/>
              <a:gd name="connsiteX1" fmla="*/ 877778 w 877778"/>
              <a:gd name="connsiteY1" fmla="*/ 877778 h 1755556"/>
              <a:gd name="connsiteX2" fmla="*/ 0 w 877778"/>
              <a:gd name="connsiteY2" fmla="*/ 1755556 h 1755556"/>
            </a:gdLst>
            <a:ahLst/>
            <a:cxnLst>
              <a:cxn ang="0">
                <a:pos x="connsiteX0" y="connsiteY0"/>
              </a:cxn>
              <a:cxn ang="0">
                <a:pos x="connsiteX1" y="connsiteY1"/>
              </a:cxn>
              <a:cxn ang="0">
                <a:pos x="connsiteX2" y="connsiteY2"/>
              </a:cxn>
            </a:cxnLst>
            <a:rect l="l" t="t" r="r" b="b"/>
            <a:pathLst>
              <a:path w="877778" h="1755556">
                <a:moveTo>
                  <a:pt x="0" y="0"/>
                </a:moveTo>
                <a:lnTo>
                  <a:pt x="877778" y="877778"/>
                </a:lnTo>
                <a:lnTo>
                  <a:pt x="0" y="1755556"/>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5" name="Freeform: Shape 14">
            <a:extLst>
              <a:ext uri="{FF2B5EF4-FFF2-40B4-BE49-F238E27FC236}">
                <a16:creationId xmlns:a16="http://schemas.microsoft.com/office/drawing/2014/main" id="{18818DF1-D7FD-4C0F-875D-7A07E8F75C06}"/>
              </a:ext>
            </a:extLst>
          </p:cNvPr>
          <p:cNvSpPr/>
          <p:nvPr userDrawn="1"/>
        </p:nvSpPr>
        <p:spPr>
          <a:xfrm rot="8100000" flipH="1">
            <a:off x="10582265" y="5841410"/>
            <a:ext cx="2372348" cy="1186174"/>
          </a:xfrm>
          <a:custGeom>
            <a:avLst/>
            <a:gdLst>
              <a:gd name="connsiteX0" fmla="*/ 2372348 w 2372348"/>
              <a:gd name="connsiteY0" fmla="*/ 1186174 h 1186174"/>
              <a:gd name="connsiteX1" fmla="*/ 1186174 w 2372348"/>
              <a:gd name="connsiteY1" fmla="*/ 0 h 1186174"/>
              <a:gd name="connsiteX2" fmla="*/ 0 w 2372348"/>
              <a:gd name="connsiteY2" fmla="*/ 1186174 h 1186174"/>
            </a:gdLst>
            <a:ahLst/>
            <a:cxnLst>
              <a:cxn ang="0">
                <a:pos x="connsiteX0" y="connsiteY0"/>
              </a:cxn>
              <a:cxn ang="0">
                <a:pos x="connsiteX1" y="connsiteY1"/>
              </a:cxn>
              <a:cxn ang="0">
                <a:pos x="connsiteX2" y="connsiteY2"/>
              </a:cxn>
            </a:cxnLst>
            <a:rect l="l" t="t" r="r" b="b"/>
            <a:pathLst>
              <a:path w="2372348" h="1186174">
                <a:moveTo>
                  <a:pt x="2372348" y="1186174"/>
                </a:moveTo>
                <a:lnTo>
                  <a:pt x="1186174" y="0"/>
                </a:lnTo>
                <a:lnTo>
                  <a:pt x="0" y="1186174"/>
                </a:lnTo>
                <a:close/>
              </a:path>
            </a:pathLst>
          </a:custGeom>
          <a:pattFill prst="wdUp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grpSp>
        <p:nvGrpSpPr>
          <p:cNvPr id="16" name="Group 15">
            <a:extLst>
              <a:ext uri="{FF2B5EF4-FFF2-40B4-BE49-F238E27FC236}">
                <a16:creationId xmlns:a16="http://schemas.microsoft.com/office/drawing/2014/main" id="{8F9BB384-9E14-4CEA-82C1-21837229D3EF}"/>
              </a:ext>
            </a:extLst>
          </p:cNvPr>
          <p:cNvGrpSpPr/>
          <p:nvPr userDrawn="1"/>
        </p:nvGrpSpPr>
        <p:grpSpPr>
          <a:xfrm rot="16200000">
            <a:off x="431651" y="-917359"/>
            <a:ext cx="1532001" cy="1826463"/>
            <a:chOff x="10800164" y="7142066"/>
            <a:chExt cx="2775293" cy="3308724"/>
          </a:xfrm>
        </p:grpSpPr>
        <p:sp>
          <p:nvSpPr>
            <p:cNvPr id="17" name="Freeform: Shape 16">
              <a:extLst>
                <a:ext uri="{FF2B5EF4-FFF2-40B4-BE49-F238E27FC236}">
                  <a16:creationId xmlns:a16="http://schemas.microsoft.com/office/drawing/2014/main" id="{0862A81A-959D-4EAB-90ED-DB20759BB397}"/>
                </a:ext>
              </a:extLst>
            </p:cNvPr>
            <p:cNvSpPr/>
            <p:nvPr/>
          </p:nvSpPr>
          <p:spPr>
            <a:xfrm rot="2700000">
              <a:off x="10800164" y="7675497"/>
              <a:ext cx="2775293" cy="277529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Freeform: Shape 17">
              <a:extLst>
                <a:ext uri="{FF2B5EF4-FFF2-40B4-BE49-F238E27FC236}">
                  <a16:creationId xmlns:a16="http://schemas.microsoft.com/office/drawing/2014/main" id="{AAB9E28C-9422-42BD-AECE-29B44B5D63E2}"/>
                </a:ext>
              </a:extLst>
            </p:cNvPr>
            <p:cNvSpPr/>
            <p:nvPr/>
          </p:nvSpPr>
          <p:spPr>
            <a:xfrm rot="8100000" flipH="1">
              <a:off x="10811837" y="7142066"/>
              <a:ext cx="2751954" cy="2751955"/>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19" name="Group 18">
            <a:extLst>
              <a:ext uri="{FF2B5EF4-FFF2-40B4-BE49-F238E27FC236}">
                <a16:creationId xmlns:a16="http://schemas.microsoft.com/office/drawing/2014/main" id="{2772239B-C46D-4458-BB4B-DDB12FAB0172}"/>
              </a:ext>
            </a:extLst>
          </p:cNvPr>
          <p:cNvGrpSpPr/>
          <p:nvPr userDrawn="1"/>
        </p:nvGrpSpPr>
        <p:grpSpPr>
          <a:xfrm rot="16200000">
            <a:off x="1992859" y="-497210"/>
            <a:ext cx="818398" cy="986162"/>
            <a:chOff x="10945855" y="7317026"/>
            <a:chExt cx="2483924" cy="2993104"/>
          </a:xfrm>
        </p:grpSpPr>
        <p:sp>
          <p:nvSpPr>
            <p:cNvPr id="20" name="Freeform: Shape 19">
              <a:extLst>
                <a:ext uri="{FF2B5EF4-FFF2-40B4-BE49-F238E27FC236}">
                  <a16:creationId xmlns:a16="http://schemas.microsoft.com/office/drawing/2014/main" id="{3C8A2A1A-1FB9-4CA1-B74E-B293187E51AA}"/>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1" name="Freeform: Shape 20">
              <a:extLst>
                <a:ext uri="{FF2B5EF4-FFF2-40B4-BE49-F238E27FC236}">
                  <a16:creationId xmlns:a16="http://schemas.microsoft.com/office/drawing/2014/main" id="{DF2B18BA-6B43-40FA-A23B-D894D6AB468B}"/>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 name="Text Placeholder 2">
            <a:extLst>
              <a:ext uri="{FF2B5EF4-FFF2-40B4-BE49-F238E27FC236}">
                <a16:creationId xmlns:a16="http://schemas.microsoft.com/office/drawing/2014/main" id="{5E194264-A3F5-42E2-9A63-DCCED0457E1B}"/>
              </a:ext>
            </a:extLst>
          </p:cNvPr>
          <p:cNvSpPr>
            <a:spLocks noGrp="1"/>
          </p:cNvSpPr>
          <p:nvPr>
            <p:ph type="body" idx="1"/>
          </p:nvPr>
        </p:nvSpPr>
        <p:spPr>
          <a:xfrm>
            <a:off x="831850" y="4754880"/>
            <a:ext cx="6803136" cy="365760"/>
          </a:xfrm>
        </p:spPr>
        <p:txBody>
          <a:bodyPr vert="horz" lIns="91440" tIns="45720" rIns="91440" bIns="45720" rtlCol="0">
            <a:normAutofit/>
          </a:bodyPr>
          <a:lstStyle>
            <a:lvl1pPr marL="0" indent="0">
              <a:buNone/>
              <a:defRPr lang="en-US" sz="1600" spc="300">
                <a:solidFill>
                  <a:schemeClr val="accent1">
                    <a:lumMod val="20000"/>
                    <a:lumOff val="80000"/>
                  </a:schemeClr>
                </a:solidFill>
                <a:latin typeface="+mn-lt"/>
                <a:cs typeface="Arial" panose="020B0604020202020204" pitchFamily="34" charset="0"/>
              </a:defRPr>
            </a:lvl1pPr>
          </a:lstStyle>
          <a:p>
            <a:pPr marL="228600" lvl="0" indent="-228600"/>
            <a:r>
              <a:rPr lang="en-US" noProof="0"/>
              <a:t>Edit Master text styles</a:t>
            </a:r>
          </a:p>
        </p:txBody>
      </p:sp>
      <p:sp>
        <p:nvSpPr>
          <p:cNvPr id="22" name="Slide Number Placeholder 4">
            <a:extLst>
              <a:ext uri="{FF2B5EF4-FFF2-40B4-BE49-F238E27FC236}">
                <a16:creationId xmlns:a16="http://schemas.microsoft.com/office/drawing/2014/main" id="{0F332671-6296-47C8-BF26-B2D962F5D03D}"/>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23" name="Title 1">
            <a:extLst>
              <a:ext uri="{FF2B5EF4-FFF2-40B4-BE49-F238E27FC236}">
                <a16:creationId xmlns:a16="http://schemas.microsoft.com/office/drawing/2014/main" id="{7772A652-7229-2B42-B87B-298C31D6F0CB}"/>
              </a:ext>
            </a:extLst>
          </p:cNvPr>
          <p:cNvSpPr>
            <a:spLocks noGrp="1"/>
          </p:cNvSpPr>
          <p:nvPr>
            <p:ph type="title" hasCustomPrompt="1"/>
          </p:nvPr>
        </p:nvSpPr>
        <p:spPr>
          <a:xfrm>
            <a:off x="832104" y="3886200"/>
            <a:ext cx="7781544" cy="859055"/>
          </a:xfrm>
        </p:spPr>
        <p:txBody>
          <a:bodyPr vert="horz" lIns="91440" tIns="45720" rIns="91440" bIns="45720" rtlCol="0" anchor="b">
            <a:normAutofit/>
          </a:bodyPr>
          <a:lstStyle>
            <a:lvl1pPr>
              <a:defRPr lang="en-GB" sz="5400" b="1" dirty="0">
                <a:solidFill>
                  <a:schemeClr val="bg1"/>
                </a:solidFill>
                <a:latin typeface="+mj-lt"/>
              </a:defRPr>
            </a:lvl1pPr>
          </a:lstStyle>
          <a:p>
            <a:pPr lvl="0"/>
            <a:r>
              <a:rPr lang="en-US" noProof="0"/>
              <a:t>Section Title 01</a:t>
            </a:r>
          </a:p>
        </p:txBody>
      </p:sp>
    </p:spTree>
    <p:extLst>
      <p:ext uri="{BB962C8B-B14F-4D97-AF65-F5344CB8AC3E}">
        <p14:creationId xmlns:p14="http://schemas.microsoft.com/office/powerpoint/2010/main" val="1675197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lt Section Header">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2CDBB6E5-B91E-4946-9390-E8693855103A}"/>
              </a:ext>
            </a:extLst>
          </p:cNvPr>
          <p:cNvSpPr/>
          <p:nvPr userDrawn="1"/>
        </p:nvSpPr>
        <p:spPr>
          <a:xfrm>
            <a:off x="0" y="0"/>
            <a:ext cx="12192000"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4" name="Freeform: Shape 33">
            <a:extLst>
              <a:ext uri="{FF2B5EF4-FFF2-40B4-BE49-F238E27FC236}">
                <a16:creationId xmlns:a16="http://schemas.microsoft.com/office/drawing/2014/main" id="{0C3CC1C9-1FA0-4FE4-8984-4A8B3728D674}"/>
              </a:ext>
            </a:extLst>
          </p:cNvPr>
          <p:cNvSpPr/>
          <p:nvPr userDrawn="1"/>
        </p:nvSpPr>
        <p:spPr>
          <a:xfrm rot="16200000" flipV="1">
            <a:off x="2855762" y="-2473495"/>
            <a:ext cx="6862743" cy="11809733"/>
          </a:xfrm>
          <a:custGeom>
            <a:avLst/>
            <a:gdLst>
              <a:gd name="connsiteX0" fmla="*/ 6862743 w 6862743"/>
              <a:gd name="connsiteY0" fmla="*/ 11809733 h 11809733"/>
              <a:gd name="connsiteX1" fmla="*/ 6862743 w 6862743"/>
              <a:gd name="connsiteY1" fmla="*/ 7708334 h 11809733"/>
              <a:gd name="connsiteX2" fmla="*/ 4147292 w 6862743"/>
              <a:gd name="connsiteY2" fmla="*/ 7708334 h 11809733"/>
              <a:gd name="connsiteX3" fmla="*/ 4147292 w 6862743"/>
              <a:gd name="connsiteY3" fmla="*/ 7708332 h 11809733"/>
              <a:gd name="connsiteX4" fmla="*/ 6862743 w 6862743"/>
              <a:gd name="connsiteY4" fmla="*/ 7708332 h 11809733"/>
              <a:gd name="connsiteX5" fmla="*/ 4147291 w 6862743"/>
              <a:gd name="connsiteY5" fmla="*/ 4987262 h 11809733"/>
              <a:gd name="connsiteX6" fmla="*/ 4147291 w 6862743"/>
              <a:gd name="connsiteY6" fmla="*/ 3835308 h 11809733"/>
              <a:gd name="connsiteX7" fmla="*/ 307017 w 6862743"/>
              <a:gd name="connsiteY7" fmla="*/ 0 h 11809733"/>
              <a:gd name="connsiteX8" fmla="*/ 0 w 6862743"/>
              <a:gd name="connsiteY8" fmla="*/ 0 h 11809733"/>
              <a:gd name="connsiteX9" fmla="*/ 0 w 6862743"/>
              <a:gd name="connsiteY9" fmla="*/ 11809733 h 1180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3" h="11809733">
                <a:moveTo>
                  <a:pt x="6862743" y="11809733"/>
                </a:moveTo>
                <a:lnTo>
                  <a:pt x="6862743" y="7708334"/>
                </a:lnTo>
                <a:lnTo>
                  <a:pt x="4147292" y="7708334"/>
                </a:lnTo>
                <a:lnTo>
                  <a:pt x="4147292" y="7708332"/>
                </a:lnTo>
                <a:lnTo>
                  <a:pt x="6862743" y="7708332"/>
                </a:lnTo>
                <a:lnTo>
                  <a:pt x="4147291" y="4987262"/>
                </a:lnTo>
                <a:lnTo>
                  <a:pt x="4147291" y="3835308"/>
                </a:lnTo>
                <a:lnTo>
                  <a:pt x="307017" y="0"/>
                </a:lnTo>
                <a:lnTo>
                  <a:pt x="0" y="0"/>
                </a:lnTo>
                <a:lnTo>
                  <a:pt x="0" y="11809733"/>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24" name="Freeform: Shape 23">
            <a:extLst>
              <a:ext uri="{FF2B5EF4-FFF2-40B4-BE49-F238E27FC236}">
                <a16:creationId xmlns:a16="http://schemas.microsoft.com/office/drawing/2014/main" id="{8E049265-431E-48DE-B7F7-4959930171DC}"/>
              </a:ext>
            </a:extLst>
          </p:cNvPr>
          <p:cNvSpPr/>
          <p:nvPr userDrawn="1"/>
        </p:nvSpPr>
        <p:spPr>
          <a:xfrm rot="16200000" flipV="1">
            <a:off x="2626806" y="-2626805"/>
            <a:ext cx="6862743" cy="12116353"/>
          </a:xfrm>
          <a:custGeom>
            <a:avLst/>
            <a:gdLst>
              <a:gd name="connsiteX0" fmla="*/ 6853871 w 6853871"/>
              <a:gd name="connsiteY0" fmla="*/ 12116353 h 12116353"/>
              <a:gd name="connsiteX1" fmla="*/ 6853871 w 6853871"/>
              <a:gd name="connsiteY1" fmla="*/ 8014954 h 12116353"/>
              <a:gd name="connsiteX2" fmla="*/ 4141930 w 6853871"/>
              <a:gd name="connsiteY2" fmla="*/ 8014954 h 12116353"/>
              <a:gd name="connsiteX3" fmla="*/ 4141930 w 6853871"/>
              <a:gd name="connsiteY3" fmla="*/ 8014952 h 12116353"/>
              <a:gd name="connsiteX4" fmla="*/ 6853871 w 6853871"/>
              <a:gd name="connsiteY4" fmla="*/ 8014952 h 12116353"/>
              <a:gd name="connsiteX5" fmla="*/ 4141930 w 6853871"/>
              <a:gd name="connsiteY5" fmla="*/ 5293882 h 12116353"/>
              <a:gd name="connsiteX6" fmla="*/ 4141930 w 6853871"/>
              <a:gd name="connsiteY6" fmla="*/ 4141928 h 12116353"/>
              <a:gd name="connsiteX7" fmla="*/ 0 w 6853871"/>
              <a:gd name="connsiteY7" fmla="*/ 0 h 12116353"/>
              <a:gd name="connsiteX8" fmla="*/ 0 w 6853871"/>
              <a:gd name="connsiteY8" fmla="*/ 12116353 h 12116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3871" h="12116353">
                <a:moveTo>
                  <a:pt x="6853871" y="12116353"/>
                </a:moveTo>
                <a:lnTo>
                  <a:pt x="6853871" y="8014954"/>
                </a:lnTo>
                <a:lnTo>
                  <a:pt x="4141930" y="8014954"/>
                </a:lnTo>
                <a:lnTo>
                  <a:pt x="4141930" y="8014952"/>
                </a:lnTo>
                <a:lnTo>
                  <a:pt x="6853871" y="8014952"/>
                </a:lnTo>
                <a:lnTo>
                  <a:pt x="4141930" y="5293882"/>
                </a:lnTo>
                <a:lnTo>
                  <a:pt x="4141930" y="4141928"/>
                </a:lnTo>
                <a:lnTo>
                  <a:pt x="0" y="0"/>
                </a:lnTo>
                <a:lnTo>
                  <a:pt x="0" y="12116353"/>
                </a:lnTo>
                <a:close/>
              </a:path>
            </a:pathLst>
          </a:custGeom>
          <a:pattFill prst="wdUpDiag">
            <a:fgClr>
              <a:schemeClr val="accent2"/>
            </a:fgClr>
            <a:bgClr>
              <a:schemeClr val="accent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5" name="Freeform: Shape 24">
            <a:extLst>
              <a:ext uri="{FF2B5EF4-FFF2-40B4-BE49-F238E27FC236}">
                <a16:creationId xmlns:a16="http://schemas.microsoft.com/office/drawing/2014/main" id="{173E5F2D-1F8E-4DCC-857F-932C6C6539BB}"/>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26" name="Group 25">
            <a:extLst>
              <a:ext uri="{FF2B5EF4-FFF2-40B4-BE49-F238E27FC236}">
                <a16:creationId xmlns:a16="http://schemas.microsoft.com/office/drawing/2014/main" id="{E9318B2B-E019-4078-9EF0-C9D6281AE31B}"/>
              </a:ext>
            </a:extLst>
          </p:cNvPr>
          <p:cNvGrpSpPr/>
          <p:nvPr userDrawn="1"/>
        </p:nvGrpSpPr>
        <p:grpSpPr>
          <a:xfrm>
            <a:off x="9776075" y="2057401"/>
            <a:ext cx="4413559" cy="3934444"/>
            <a:chOff x="9222437" y="1088097"/>
            <a:chExt cx="5433318" cy="4843502"/>
          </a:xfrm>
        </p:grpSpPr>
        <p:sp>
          <p:nvSpPr>
            <p:cNvPr id="27" name="Freeform: Shape 26">
              <a:extLst>
                <a:ext uri="{FF2B5EF4-FFF2-40B4-BE49-F238E27FC236}">
                  <a16:creationId xmlns:a16="http://schemas.microsoft.com/office/drawing/2014/main" id="{D3E625C0-9656-421F-861F-67C8F93362ED}"/>
                </a:ext>
              </a:extLst>
            </p:cNvPr>
            <p:cNvSpPr/>
            <p:nvPr/>
          </p:nvSpPr>
          <p:spPr>
            <a:xfrm rot="2700000">
              <a:off x="9668983" y="1078460"/>
              <a:ext cx="4406148" cy="5299239"/>
            </a:xfrm>
            <a:custGeom>
              <a:avLst/>
              <a:gdLst>
                <a:gd name="connsiteX0" fmla="*/ 0 w 4406148"/>
                <a:gd name="connsiteY0" fmla="*/ 0 h 5299239"/>
                <a:gd name="connsiteX1" fmla="*/ 4406148 w 4406148"/>
                <a:gd name="connsiteY1" fmla="*/ 4406147 h 5299239"/>
                <a:gd name="connsiteX2" fmla="*/ 3513056 w 4406148"/>
                <a:gd name="connsiteY2" fmla="*/ 5299239 h 5299239"/>
                <a:gd name="connsiteX3" fmla="*/ 1 w 4406148"/>
                <a:gd name="connsiteY3" fmla="*/ 5299239 h 5299239"/>
              </a:gdLst>
              <a:ahLst/>
              <a:cxnLst>
                <a:cxn ang="0">
                  <a:pos x="connsiteX0" y="connsiteY0"/>
                </a:cxn>
                <a:cxn ang="0">
                  <a:pos x="connsiteX1" y="connsiteY1"/>
                </a:cxn>
                <a:cxn ang="0">
                  <a:pos x="connsiteX2" y="connsiteY2"/>
                </a:cxn>
                <a:cxn ang="0">
                  <a:pos x="connsiteX3" y="connsiteY3"/>
                </a:cxn>
              </a:cxnLst>
              <a:rect l="l" t="t" r="r" b="b"/>
              <a:pathLst>
                <a:path w="4406148" h="5299239">
                  <a:moveTo>
                    <a:pt x="0" y="0"/>
                  </a:moveTo>
                  <a:lnTo>
                    <a:pt x="4406148" y="4406147"/>
                  </a:lnTo>
                  <a:lnTo>
                    <a:pt x="3513056" y="5299239"/>
                  </a:lnTo>
                  <a:lnTo>
                    <a:pt x="1" y="5299239"/>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28" name="Freeform: Shape 27">
              <a:extLst>
                <a:ext uri="{FF2B5EF4-FFF2-40B4-BE49-F238E27FC236}">
                  <a16:creationId xmlns:a16="http://schemas.microsoft.com/office/drawing/2014/main" id="{49F8E490-C6E3-4D00-866F-CD85DD88996E}"/>
                </a:ext>
              </a:extLst>
            </p:cNvPr>
            <p:cNvSpPr/>
            <p:nvPr/>
          </p:nvSpPr>
          <p:spPr>
            <a:xfrm rot="8100000" flipH="1">
              <a:off x="9583575" y="1088097"/>
              <a:ext cx="5072180" cy="4843502"/>
            </a:xfrm>
            <a:custGeom>
              <a:avLst/>
              <a:gdLst>
                <a:gd name="connsiteX0" fmla="*/ 5072180 w 5072180"/>
                <a:gd name="connsiteY0" fmla="*/ 4843501 h 4843502"/>
                <a:gd name="connsiteX1" fmla="*/ 228679 w 5072180"/>
                <a:gd name="connsiteY1" fmla="*/ 0 h 4843502"/>
                <a:gd name="connsiteX2" fmla="*/ 1 w 5072180"/>
                <a:gd name="connsiteY2" fmla="*/ 228678 h 4843502"/>
                <a:gd name="connsiteX3" fmla="*/ 0 w 5072180"/>
                <a:gd name="connsiteY3" fmla="*/ 4843502 h 4843502"/>
              </a:gdLst>
              <a:ahLst/>
              <a:cxnLst>
                <a:cxn ang="0">
                  <a:pos x="connsiteX0" y="connsiteY0"/>
                </a:cxn>
                <a:cxn ang="0">
                  <a:pos x="connsiteX1" y="connsiteY1"/>
                </a:cxn>
                <a:cxn ang="0">
                  <a:pos x="connsiteX2" y="connsiteY2"/>
                </a:cxn>
                <a:cxn ang="0">
                  <a:pos x="connsiteX3" y="connsiteY3"/>
                </a:cxn>
              </a:cxnLst>
              <a:rect l="l" t="t" r="r" b="b"/>
              <a:pathLst>
                <a:path w="5072180" h="4843502">
                  <a:moveTo>
                    <a:pt x="5072180" y="4843501"/>
                  </a:moveTo>
                  <a:lnTo>
                    <a:pt x="228679" y="0"/>
                  </a:lnTo>
                  <a:lnTo>
                    <a:pt x="1" y="228678"/>
                  </a:lnTo>
                  <a:lnTo>
                    <a:pt x="0" y="4843502"/>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grpSp>
      <p:sp>
        <p:nvSpPr>
          <p:cNvPr id="29" name="Freeform: Shape 28">
            <a:extLst>
              <a:ext uri="{FF2B5EF4-FFF2-40B4-BE49-F238E27FC236}">
                <a16:creationId xmlns:a16="http://schemas.microsoft.com/office/drawing/2014/main" id="{EE8F5B31-1523-46AE-9455-C33DFC1BDDE0}"/>
              </a:ext>
            </a:extLst>
          </p:cNvPr>
          <p:cNvSpPr/>
          <p:nvPr userDrawn="1"/>
        </p:nvSpPr>
        <p:spPr>
          <a:xfrm rot="2700000">
            <a:off x="11438585" y="5665752"/>
            <a:ext cx="877778" cy="1755556"/>
          </a:xfrm>
          <a:custGeom>
            <a:avLst/>
            <a:gdLst>
              <a:gd name="connsiteX0" fmla="*/ 0 w 877778"/>
              <a:gd name="connsiteY0" fmla="*/ 0 h 1755556"/>
              <a:gd name="connsiteX1" fmla="*/ 877778 w 877778"/>
              <a:gd name="connsiteY1" fmla="*/ 877778 h 1755556"/>
              <a:gd name="connsiteX2" fmla="*/ 0 w 877778"/>
              <a:gd name="connsiteY2" fmla="*/ 1755556 h 1755556"/>
            </a:gdLst>
            <a:ahLst/>
            <a:cxnLst>
              <a:cxn ang="0">
                <a:pos x="connsiteX0" y="connsiteY0"/>
              </a:cxn>
              <a:cxn ang="0">
                <a:pos x="connsiteX1" y="connsiteY1"/>
              </a:cxn>
              <a:cxn ang="0">
                <a:pos x="connsiteX2" y="connsiteY2"/>
              </a:cxn>
            </a:cxnLst>
            <a:rect l="l" t="t" r="r" b="b"/>
            <a:pathLst>
              <a:path w="877778" h="1755556">
                <a:moveTo>
                  <a:pt x="0" y="0"/>
                </a:moveTo>
                <a:lnTo>
                  <a:pt x="877778" y="877778"/>
                </a:lnTo>
                <a:lnTo>
                  <a:pt x="0" y="1755556"/>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30" name="Freeform: Shape 29">
            <a:extLst>
              <a:ext uri="{FF2B5EF4-FFF2-40B4-BE49-F238E27FC236}">
                <a16:creationId xmlns:a16="http://schemas.microsoft.com/office/drawing/2014/main" id="{5D17048F-C2E1-4775-BC32-50BD6219F89D}"/>
              </a:ext>
            </a:extLst>
          </p:cNvPr>
          <p:cNvSpPr/>
          <p:nvPr userDrawn="1"/>
        </p:nvSpPr>
        <p:spPr>
          <a:xfrm rot="8100000" flipH="1">
            <a:off x="10582265" y="5841410"/>
            <a:ext cx="2372348" cy="1186174"/>
          </a:xfrm>
          <a:custGeom>
            <a:avLst/>
            <a:gdLst>
              <a:gd name="connsiteX0" fmla="*/ 2372348 w 2372348"/>
              <a:gd name="connsiteY0" fmla="*/ 1186174 h 1186174"/>
              <a:gd name="connsiteX1" fmla="*/ 1186174 w 2372348"/>
              <a:gd name="connsiteY1" fmla="*/ 0 h 1186174"/>
              <a:gd name="connsiteX2" fmla="*/ 0 w 2372348"/>
              <a:gd name="connsiteY2" fmla="*/ 1186174 h 1186174"/>
            </a:gdLst>
            <a:ahLst/>
            <a:cxnLst>
              <a:cxn ang="0">
                <a:pos x="connsiteX0" y="connsiteY0"/>
              </a:cxn>
              <a:cxn ang="0">
                <a:pos x="connsiteX1" y="connsiteY1"/>
              </a:cxn>
              <a:cxn ang="0">
                <a:pos x="connsiteX2" y="connsiteY2"/>
              </a:cxn>
            </a:cxnLst>
            <a:rect l="l" t="t" r="r" b="b"/>
            <a:pathLst>
              <a:path w="2372348" h="1186174">
                <a:moveTo>
                  <a:pt x="2372348" y="1186174"/>
                </a:moveTo>
                <a:lnTo>
                  <a:pt x="1186174" y="0"/>
                </a:lnTo>
                <a:lnTo>
                  <a:pt x="0" y="1186174"/>
                </a:lnTo>
                <a:close/>
              </a:path>
            </a:pathLst>
          </a:custGeom>
          <a:pattFill prst="wdUp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grpSp>
        <p:nvGrpSpPr>
          <p:cNvPr id="31" name="Group 30">
            <a:extLst>
              <a:ext uri="{FF2B5EF4-FFF2-40B4-BE49-F238E27FC236}">
                <a16:creationId xmlns:a16="http://schemas.microsoft.com/office/drawing/2014/main" id="{EAB002AA-4848-49C8-A834-036F860C79A3}"/>
              </a:ext>
            </a:extLst>
          </p:cNvPr>
          <p:cNvGrpSpPr/>
          <p:nvPr userDrawn="1"/>
        </p:nvGrpSpPr>
        <p:grpSpPr>
          <a:xfrm rot="16200000" flipH="1">
            <a:off x="9913705" y="6257994"/>
            <a:ext cx="1052473" cy="1209445"/>
            <a:chOff x="10800165" y="7142066"/>
            <a:chExt cx="2775293" cy="3189215"/>
          </a:xfrm>
        </p:grpSpPr>
        <p:sp>
          <p:nvSpPr>
            <p:cNvPr id="32" name="Freeform: Shape 31">
              <a:extLst>
                <a:ext uri="{FF2B5EF4-FFF2-40B4-BE49-F238E27FC236}">
                  <a16:creationId xmlns:a16="http://schemas.microsoft.com/office/drawing/2014/main" id="{14B187A8-7F8D-469D-A03B-4F835A5746DE}"/>
                </a:ext>
              </a:extLst>
            </p:cNvPr>
            <p:cNvSpPr/>
            <p:nvPr/>
          </p:nvSpPr>
          <p:spPr>
            <a:xfrm rot="2700000">
              <a:off x="10800166" y="7555988"/>
              <a:ext cx="2775292" cy="277529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3" name="Freeform: Shape 32">
              <a:extLst>
                <a:ext uri="{FF2B5EF4-FFF2-40B4-BE49-F238E27FC236}">
                  <a16:creationId xmlns:a16="http://schemas.microsoft.com/office/drawing/2014/main" id="{03D871D1-A11A-48FB-82A8-8D61AB5CB85C}"/>
                </a:ext>
              </a:extLst>
            </p:cNvPr>
            <p:cNvSpPr/>
            <p:nvPr/>
          </p:nvSpPr>
          <p:spPr>
            <a:xfrm rot="8100000" flipH="1">
              <a:off x="10811837" y="7142066"/>
              <a:ext cx="2751954" cy="2751955"/>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 name="Title 1">
            <a:extLst>
              <a:ext uri="{FF2B5EF4-FFF2-40B4-BE49-F238E27FC236}">
                <a16:creationId xmlns:a16="http://schemas.microsoft.com/office/drawing/2014/main" id="{42374B20-3E42-44AF-BEF1-8AB33067395C}"/>
              </a:ext>
            </a:extLst>
          </p:cNvPr>
          <p:cNvSpPr>
            <a:spLocks noGrp="1"/>
          </p:cNvSpPr>
          <p:nvPr>
            <p:ph type="title" hasCustomPrompt="1"/>
          </p:nvPr>
        </p:nvSpPr>
        <p:spPr>
          <a:xfrm>
            <a:off x="832104" y="3886200"/>
            <a:ext cx="7781544" cy="859055"/>
          </a:xfrm>
        </p:spPr>
        <p:txBody>
          <a:bodyPr vert="horz" lIns="91440" tIns="45720" rIns="91440" bIns="45720" rtlCol="0" anchor="b">
            <a:normAutofit/>
          </a:bodyPr>
          <a:lstStyle>
            <a:lvl1pPr>
              <a:defRPr lang="en-GB" sz="5400" b="1" dirty="0">
                <a:solidFill>
                  <a:schemeClr val="bg1"/>
                </a:solidFill>
                <a:latin typeface="+mj-lt"/>
              </a:defRPr>
            </a:lvl1pPr>
          </a:lstStyle>
          <a:p>
            <a:pPr lvl="0"/>
            <a:r>
              <a:rPr lang="en-US" noProof="0"/>
              <a:t>Section Title 01</a:t>
            </a:r>
          </a:p>
        </p:txBody>
      </p:sp>
      <p:sp>
        <p:nvSpPr>
          <p:cNvPr id="3" name="Text Placeholder 2">
            <a:extLst>
              <a:ext uri="{FF2B5EF4-FFF2-40B4-BE49-F238E27FC236}">
                <a16:creationId xmlns:a16="http://schemas.microsoft.com/office/drawing/2014/main" id="{5E194264-A3F5-42E2-9A63-DCCED0457E1B}"/>
              </a:ext>
            </a:extLst>
          </p:cNvPr>
          <p:cNvSpPr>
            <a:spLocks noGrp="1"/>
          </p:cNvSpPr>
          <p:nvPr>
            <p:ph type="body" idx="1"/>
          </p:nvPr>
        </p:nvSpPr>
        <p:spPr>
          <a:xfrm>
            <a:off x="831850" y="4754880"/>
            <a:ext cx="6803136" cy="365760"/>
          </a:xfrm>
        </p:spPr>
        <p:txBody>
          <a:bodyPr vert="horz" lIns="91440" tIns="45720" rIns="91440" bIns="45720" rtlCol="0">
            <a:normAutofit/>
          </a:bodyPr>
          <a:lstStyle>
            <a:lvl1pPr marL="0" indent="0">
              <a:buNone/>
              <a:defRPr lang="en-US" sz="1600" spc="300">
                <a:solidFill>
                  <a:schemeClr val="accent1">
                    <a:lumMod val="20000"/>
                    <a:lumOff val="80000"/>
                  </a:schemeClr>
                </a:solidFill>
                <a:latin typeface="+mn-lt"/>
                <a:cs typeface="Arial" panose="020B0604020202020204" pitchFamily="34" charset="0"/>
              </a:defRPr>
            </a:lvl1pPr>
          </a:lstStyle>
          <a:p>
            <a:pPr marL="228600" lvl="0" indent="-228600"/>
            <a:r>
              <a:rPr lang="en-US" noProof="0"/>
              <a:t>Edit Master text styles</a:t>
            </a:r>
          </a:p>
        </p:txBody>
      </p:sp>
      <p:sp>
        <p:nvSpPr>
          <p:cNvPr id="35" name="Slide Number Placeholder 4">
            <a:extLst>
              <a:ext uri="{FF2B5EF4-FFF2-40B4-BE49-F238E27FC236}">
                <a16:creationId xmlns:a16="http://schemas.microsoft.com/office/drawing/2014/main" id="{6F73F836-940E-4B65-A29C-D0869263C935}"/>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Tree>
    <p:extLst>
      <p:ext uri="{BB962C8B-B14F-4D97-AF65-F5344CB8AC3E}">
        <p14:creationId xmlns:p14="http://schemas.microsoft.com/office/powerpoint/2010/main" val="3511478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2CDBB6E5-B91E-4946-9390-E8693855103A}"/>
              </a:ext>
            </a:extLst>
          </p:cNvPr>
          <p:cNvSpPr/>
          <p:nvPr userDrawn="1"/>
        </p:nvSpPr>
        <p:spPr>
          <a:xfrm>
            <a:off x="0" y="0"/>
            <a:ext cx="12192000"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4" name="Freeform: Shape 33">
            <a:extLst>
              <a:ext uri="{FF2B5EF4-FFF2-40B4-BE49-F238E27FC236}">
                <a16:creationId xmlns:a16="http://schemas.microsoft.com/office/drawing/2014/main" id="{0C3CC1C9-1FA0-4FE4-8984-4A8B3728D674}"/>
              </a:ext>
            </a:extLst>
          </p:cNvPr>
          <p:cNvSpPr/>
          <p:nvPr userDrawn="1"/>
        </p:nvSpPr>
        <p:spPr>
          <a:xfrm rot="16200000" flipV="1">
            <a:off x="2855762" y="-2473495"/>
            <a:ext cx="6862743" cy="11809733"/>
          </a:xfrm>
          <a:custGeom>
            <a:avLst/>
            <a:gdLst>
              <a:gd name="connsiteX0" fmla="*/ 6862743 w 6862743"/>
              <a:gd name="connsiteY0" fmla="*/ 11809733 h 11809733"/>
              <a:gd name="connsiteX1" fmla="*/ 6862743 w 6862743"/>
              <a:gd name="connsiteY1" fmla="*/ 7708334 h 11809733"/>
              <a:gd name="connsiteX2" fmla="*/ 4147292 w 6862743"/>
              <a:gd name="connsiteY2" fmla="*/ 7708334 h 11809733"/>
              <a:gd name="connsiteX3" fmla="*/ 4147292 w 6862743"/>
              <a:gd name="connsiteY3" fmla="*/ 7708332 h 11809733"/>
              <a:gd name="connsiteX4" fmla="*/ 6862743 w 6862743"/>
              <a:gd name="connsiteY4" fmla="*/ 7708332 h 11809733"/>
              <a:gd name="connsiteX5" fmla="*/ 4147291 w 6862743"/>
              <a:gd name="connsiteY5" fmla="*/ 4987262 h 11809733"/>
              <a:gd name="connsiteX6" fmla="*/ 4147291 w 6862743"/>
              <a:gd name="connsiteY6" fmla="*/ 3835308 h 11809733"/>
              <a:gd name="connsiteX7" fmla="*/ 307017 w 6862743"/>
              <a:gd name="connsiteY7" fmla="*/ 0 h 11809733"/>
              <a:gd name="connsiteX8" fmla="*/ 0 w 6862743"/>
              <a:gd name="connsiteY8" fmla="*/ 0 h 11809733"/>
              <a:gd name="connsiteX9" fmla="*/ 0 w 6862743"/>
              <a:gd name="connsiteY9" fmla="*/ 11809733 h 1180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3" h="11809733">
                <a:moveTo>
                  <a:pt x="6862743" y="11809733"/>
                </a:moveTo>
                <a:lnTo>
                  <a:pt x="6862743" y="7708334"/>
                </a:lnTo>
                <a:lnTo>
                  <a:pt x="4147292" y="7708334"/>
                </a:lnTo>
                <a:lnTo>
                  <a:pt x="4147292" y="7708332"/>
                </a:lnTo>
                <a:lnTo>
                  <a:pt x="6862743" y="7708332"/>
                </a:lnTo>
                <a:lnTo>
                  <a:pt x="4147291" y="4987262"/>
                </a:lnTo>
                <a:lnTo>
                  <a:pt x="4147291" y="3835308"/>
                </a:lnTo>
                <a:lnTo>
                  <a:pt x="307017" y="0"/>
                </a:lnTo>
                <a:lnTo>
                  <a:pt x="0" y="0"/>
                </a:lnTo>
                <a:lnTo>
                  <a:pt x="0" y="11809733"/>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24" name="Freeform: Shape 23">
            <a:extLst>
              <a:ext uri="{FF2B5EF4-FFF2-40B4-BE49-F238E27FC236}">
                <a16:creationId xmlns:a16="http://schemas.microsoft.com/office/drawing/2014/main" id="{8E049265-431E-48DE-B7F7-4959930171DC}"/>
              </a:ext>
            </a:extLst>
          </p:cNvPr>
          <p:cNvSpPr/>
          <p:nvPr userDrawn="1"/>
        </p:nvSpPr>
        <p:spPr>
          <a:xfrm rot="16200000" flipV="1">
            <a:off x="2626806" y="-2626805"/>
            <a:ext cx="6862743" cy="12116353"/>
          </a:xfrm>
          <a:custGeom>
            <a:avLst/>
            <a:gdLst>
              <a:gd name="connsiteX0" fmla="*/ 6853871 w 6853871"/>
              <a:gd name="connsiteY0" fmla="*/ 12116353 h 12116353"/>
              <a:gd name="connsiteX1" fmla="*/ 6853871 w 6853871"/>
              <a:gd name="connsiteY1" fmla="*/ 8014954 h 12116353"/>
              <a:gd name="connsiteX2" fmla="*/ 4141930 w 6853871"/>
              <a:gd name="connsiteY2" fmla="*/ 8014954 h 12116353"/>
              <a:gd name="connsiteX3" fmla="*/ 4141930 w 6853871"/>
              <a:gd name="connsiteY3" fmla="*/ 8014952 h 12116353"/>
              <a:gd name="connsiteX4" fmla="*/ 6853871 w 6853871"/>
              <a:gd name="connsiteY4" fmla="*/ 8014952 h 12116353"/>
              <a:gd name="connsiteX5" fmla="*/ 4141930 w 6853871"/>
              <a:gd name="connsiteY5" fmla="*/ 5293882 h 12116353"/>
              <a:gd name="connsiteX6" fmla="*/ 4141930 w 6853871"/>
              <a:gd name="connsiteY6" fmla="*/ 4141928 h 12116353"/>
              <a:gd name="connsiteX7" fmla="*/ 0 w 6853871"/>
              <a:gd name="connsiteY7" fmla="*/ 0 h 12116353"/>
              <a:gd name="connsiteX8" fmla="*/ 0 w 6853871"/>
              <a:gd name="connsiteY8" fmla="*/ 12116353 h 12116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3871" h="12116353">
                <a:moveTo>
                  <a:pt x="6853871" y="12116353"/>
                </a:moveTo>
                <a:lnTo>
                  <a:pt x="6853871" y="8014954"/>
                </a:lnTo>
                <a:lnTo>
                  <a:pt x="4141930" y="8014954"/>
                </a:lnTo>
                <a:lnTo>
                  <a:pt x="4141930" y="8014952"/>
                </a:lnTo>
                <a:lnTo>
                  <a:pt x="6853871" y="8014952"/>
                </a:lnTo>
                <a:lnTo>
                  <a:pt x="4141930" y="5293882"/>
                </a:lnTo>
                <a:lnTo>
                  <a:pt x="4141930" y="4141928"/>
                </a:lnTo>
                <a:lnTo>
                  <a:pt x="0" y="0"/>
                </a:lnTo>
                <a:lnTo>
                  <a:pt x="0" y="12116353"/>
                </a:lnTo>
                <a:close/>
              </a:path>
            </a:pathLst>
          </a:custGeom>
          <a:pattFill prst="wdUpDiag">
            <a:fgClr>
              <a:schemeClr val="accent2"/>
            </a:fgClr>
            <a:bgClr>
              <a:schemeClr val="accent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5" name="Freeform: Shape 24">
            <a:extLst>
              <a:ext uri="{FF2B5EF4-FFF2-40B4-BE49-F238E27FC236}">
                <a16:creationId xmlns:a16="http://schemas.microsoft.com/office/drawing/2014/main" id="{173E5F2D-1F8E-4DCC-857F-932C6C6539BB}"/>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 name="Oval 3">
            <a:extLst>
              <a:ext uri="{FF2B5EF4-FFF2-40B4-BE49-F238E27FC236}">
                <a16:creationId xmlns:a16="http://schemas.microsoft.com/office/drawing/2014/main" id="{ECB4C115-EFF9-405C-98BE-F4077B9730D0}"/>
              </a:ext>
            </a:extLst>
          </p:cNvPr>
          <p:cNvSpPr/>
          <p:nvPr userDrawn="1"/>
        </p:nvSpPr>
        <p:spPr>
          <a:xfrm>
            <a:off x="533399" y="914400"/>
            <a:ext cx="1944914" cy="1944914"/>
          </a:xfrm>
          <a:prstGeom prst="ellipse">
            <a:avLst/>
          </a:prstGeom>
          <a:solidFill>
            <a:schemeClr val="accent1">
              <a:lumMod val="50000"/>
            </a:schemeClr>
          </a:solidFill>
          <a:ln w="76200">
            <a:solidFill>
              <a:schemeClr val="accent1">
                <a:alpha val="5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Title 1">
            <a:extLst>
              <a:ext uri="{FF2B5EF4-FFF2-40B4-BE49-F238E27FC236}">
                <a16:creationId xmlns:a16="http://schemas.microsoft.com/office/drawing/2014/main" id="{C9A300DD-BB54-44ED-A7E4-01CD41EC930F}"/>
              </a:ext>
            </a:extLst>
          </p:cNvPr>
          <p:cNvSpPr txBox="1">
            <a:spLocks/>
          </p:cNvSpPr>
          <p:nvPr userDrawn="1"/>
        </p:nvSpPr>
        <p:spPr>
          <a:xfrm>
            <a:off x="956993" y="923305"/>
            <a:ext cx="1005115" cy="2859313"/>
          </a:xfrm>
          <a:prstGeom prst="rect">
            <a:avLst/>
          </a:prstGeom>
        </p:spPr>
        <p:txBody>
          <a:bodyPr vert="horz" lIns="91440" tIns="45720" rIns="91440" bIns="45720" rtlCol="0" anchor="t">
            <a:noAutofit/>
          </a:bodyPr>
          <a:lstStyle>
            <a:lvl1pPr algn="l" defTabSz="914400" rtl="0" eaLnBrk="1" latinLnBrk="0" hangingPunct="1">
              <a:lnSpc>
                <a:spcPct val="100000"/>
              </a:lnSpc>
              <a:spcBef>
                <a:spcPct val="0"/>
              </a:spcBef>
              <a:buNone/>
              <a:defRPr lang="en-GB" sz="3600" b="0" i="0" kern="1200" dirty="0">
                <a:solidFill>
                  <a:schemeClr val="bg1"/>
                </a:solidFill>
                <a:latin typeface="Trebuchet MS" panose="020B0603020202020204" pitchFamily="34" charset="0"/>
                <a:ea typeface="+mj-ea"/>
                <a:cs typeface="+mj-cs"/>
              </a:defRPr>
            </a:lvl1pPr>
          </a:lstStyle>
          <a:p>
            <a:pPr algn="ctr"/>
            <a:r>
              <a:rPr lang="en-US" sz="18400" noProof="0" dirty="0">
                <a:solidFill>
                  <a:schemeClr val="accent1">
                    <a:lumMod val="60000"/>
                    <a:lumOff val="40000"/>
                  </a:schemeClr>
                </a:solidFill>
                <a:latin typeface="+mj-lt"/>
              </a:rPr>
              <a:t>“</a:t>
            </a:r>
          </a:p>
        </p:txBody>
      </p:sp>
      <p:sp>
        <p:nvSpPr>
          <p:cNvPr id="2" name="Title 1">
            <a:extLst>
              <a:ext uri="{FF2B5EF4-FFF2-40B4-BE49-F238E27FC236}">
                <a16:creationId xmlns:a16="http://schemas.microsoft.com/office/drawing/2014/main" id="{42374B20-3E42-44AF-BEF1-8AB33067395C}"/>
              </a:ext>
            </a:extLst>
          </p:cNvPr>
          <p:cNvSpPr>
            <a:spLocks noGrp="1"/>
          </p:cNvSpPr>
          <p:nvPr>
            <p:ph type="title" hasCustomPrompt="1"/>
          </p:nvPr>
        </p:nvSpPr>
        <p:spPr>
          <a:xfrm>
            <a:off x="533399" y="3200400"/>
            <a:ext cx="7551057" cy="2859313"/>
          </a:xfrm>
        </p:spPr>
        <p:txBody>
          <a:bodyPr vert="horz" lIns="91440" tIns="45720" rIns="91440" bIns="45720" rtlCol="0" anchor="t">
            <a:normAutofit/>
          </a:bodyPr>
          <a:lstStyle>
            <a:lvl1pPr>
              <a:lnSpc>
                <a:spcPct val="100000"/>
              </a:lnSpc>
              <a:defRPr lang="en-GB" sz="3200" b="0" i="0" dirty="0">
                <a:solidFill>
                  <a:schemeClr val="bg1"/>
                </a:solidFill>
                <a:latin typeface="+mj-lt"/>
              </a:defRPr>
            </a:lvl1pPr>
          </a:lstStyle>
          <a:p>
            <a:pPr lvl="0"/>
            <a:r>
              <a:rPr lang="en-US" noProof="0"/>
              <a:t>Quote</a:t>
            </a:r>
          </a:p>
        </p:txBody>
      </p:sp>
      <p:sp>
        <p:nvSpPr>
          <p:cNvPr id="19" name="Slide Number Placeholder 4">
            <a:extLst>
              <a:ext uri="{FF2B5EF4-FFF2-40B4-BE49-F238E27FC236}">
                <a16:creationId xmlns:a16="http://schemas.microsoft.com/office/drawing/2014/main" id="{A4E6C1FF-5925-42B3-B7F9-0A0031BDAD30}"/>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Tree>
    <p:extLst>
      <p:ext uri="{BB962C8B-B14F-4D97-AF65-F5344CB8AC3E}">
        <p14:creationId xmlns:p14="http://schemas.microsoft.com/office/powerpoint/2010/main" val="1753169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 Text">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3" name="Text Placeholder 22">
            <a:extLst>
              <a:ext uri="{FF2B5EF4-FFF2-40B4-BE49-F238E27FC236}">
                <a16:creationId xmlns:a16="http://schemas.microsoft.com/office/drawing/2014/main" id="{03618670-D1E4-466C-BDB5-FC890AC31457}"/>
              </a:ext>
            </a:extLst>
          </p:cNvPr>
          <p:cNvSpPr>
            <a:spLocks noGrp="1"/>
          </p:cNvSpPr>
          <p:nvPr>
            <p:ph type="body" sz="quarter" idx="13"/>
          </p:nvPr>
        </p:nvSpPr>
        <p:spPr>
          <a:xfrm>
            <a:off x="444500" y="1625385"/>
            <a:ext cx="6718300" cy="4093243"/>
          </a:xfrm>
        </p:spPr>
        <p:txBody>
          <a:bodyPr>
            <a:noAutofit/>
          </a:bodyPr>
          <a:lstStyle>
            <a:lvl1pPr>
              <a:lnSpc>
                <a:spcPct val="100000"/>
              </a:lnSpc>
              <a:spcBef>
                <a:spcPts val="600"/>
              </a:spcBef>
              <a:spcAft>
                <a:spcPts val="400"/>
              </a:spcAft>
              <a:defRPr sz="1600">
                <a:solidFill>
                  <a:schemeClr val="bg1"/>
                </a:solidFill>
                <a:latin typeface="+mn-lt"/>
                <a:cs typeface="Arial" panose="020B0604020202020204" pitchFamily="34" charset="0"/>
              </a:defRPr>
            </a:lvl1pPr>
            <a:lvl2pPr>
              <a:lnSpc>
                <a:spcPct val="100000"/>
              </a:lnSpc>
              <a:spcBef>
                <a:spcPts val="600"/>
              </a:spcBef>
              <a:spcAft>
                <a:spcPts val="400"/>
              </a:spcAft>
              <a:defRPr sz="1400">
                <a:solidFill>
                  <a:schemeClr val="bg1"/>
                </a:solidFill>
                <a:latin typeface="+mn-lt"/>
                <a:cs typeface="Arial" panose="020B0604020202020204" pitchFamily="34" charset="0"/>
              </a:defRPr>
            </a:lvl2pPr>
            <a:lvl3pPr>
              <a:lnSpc>
                <a:spcPct val="100000"/>
              </a:lnSpc>
              <a:spcBef>
                <a:spcPts val="600"/>
              </a:spcBef>
              <a:spcAft>
                <a:spcPts val="400"/>
              </a:spcAft>
              <a:defRPr sz="1200">
                <a:solidFill>
                  <a:schemeClr val="bg1"/>
                </a:solidFill>
                <a:latin typeface="+mn-lt"/>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Edit Master text styles</a:t>
            </a:r>
          </a:p>
          <a:p>
            <a:pPr lvl="1"/>
            <a:r>
              <a:rPr lang="en-US" noProof="0"/>
              <a:t>Second level</a:t>
            </a:r>
          </a:p>
          <a:p>
            <a:pPr lvl="2"/>
            <a:r>
              <a:rPr lang="en-US" noProof="0"/>
              <a:t>Third level</a:t>
            </a:r>
          </a:p>
        </p:txBody>
      </p:sp>
    </p:spTree>
    <p:extLst>
      <p:ext uri="{BB962C8B-B14F-4D97-AF65-F5344CB8AC3E}">
        <p14:creationId xmlns:p14="http://schemas.microsoft.com/office/powerpoint/2010/main" val="274574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4" name="Freeform: Shape 23">
            <a:extLst>
              <a:ext uri="{FF2B5EF4-FFF2-40B4-BE49-F238E27FC236}">
                <a16:creationId xmlns:a16="http://schemas.microsoft.com/office/drawing/2014/main"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Tree>
    <p:extLst>
      <p:ext uri="{BB962C8B-B14F-4D97-AF65-F5344CB8AC3E}">
        <p14:creationId xmlns:p14="http://schemas.microsoft.com/office/powerpoint/2010/main" val="4073704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le Only">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4" name="Freeform: Shape 23">
            <a:extLst>
              <a:ext uri="{FF2B5EF4-FFF2-40B4-BE49-F238E27FC236}">
                <a16:creationId xmlns:a16="http://schemas.microsoft.com/office/drawing/2014/main"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7" name="Text Placeholder 6">
            <a:extLst>
              <a:ext uri="{FF2B5EF4-FFF2-40B4-BE49-F238E27FC236}">
                <a16:creationId xmlns:a16="http://schemas.microsoft.com/office/drawing/2014/main" id="{7E0C167E-2626-40DB-AACF-D02543E29BB3}"/>
              </a:ext>
            </a:extLst>
          </p:cNvPr>
          <p:cNvSpPr>
            <a:spLocks noGrp="1"/>
          </p:cNvSpPr>
          <p:nvPr>
            <p:ph type="body" sz="quarter" idx="13"/>
          </p:nvPr>
        </p:nvSpPr>
        <p:spPr>
          <a:xfrm>
            <a:off x="1409700" y="1749570"/>
            <a:ext cx="9372600" cy="3358860"/>
          </a:xfrm>
        </p:spPr>
        <p:txBody>
          <a:bodyPr anchor="ctr">
            <a:normAutofit/>
          </a:bodyPr>
          <a:lstStyle>
            <a:lvl1pPr marL="0" indent="0" algn="ctr">
              <a:buNone/>
              <a:defRPr sz="6000">
                <a:solidFill>
                  <a:schemeClr val="bg1"/>
                </a:solidFill>
              </a:defRPr>
            </a:lvl1pPr>
          </a:lstStyle>
          <a:p>
            <a:pPr lvl="0"/>
            <a:r>
              <a:rPr lang="en-US" noProof="0"/>
              <a:t>Edit Master text styles</a:t>
            </a:r>
          </a:p>
        </p:txBody>
      </p:sp>
    </p:spTree>
    <p:extLst>
      <p:ext uri="{BB962C8B-B14F-4D97-AF65-F5344CB8AC3E}">
        <p14:creationId xmlns:p14="http://schemas.microsoft.com/office/powerpoint/2010/main" val="2904744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4" name="Freeform: Shape 23">
            <a:extLst>
              <a:ext uri="{FF2B5EF4-FFF2-40B4-BE49-F238E27FC236}">
                <a16:creationId xmlns:a16="http://schemas.microsoft.com/office/drawing/2014/main"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20" name="Content Placeholder 2">
            <a:extLst>
              <a:ext uri="{FF2B5EF4-FFF2-40B4-BE49-F238E27FC236}">
                <a16:creationId xmlns:a16="http://schemas.microsoft.com/office/drawing/2014/main" id="{0103A49C-32FF-49E6-86F3-FC2E19517BD5}"/>
              </a:ext>
            </a:extLst>
          </p:cNvPr>
          <p:cNvSpPr>
            <a:spLocks noGrp="1"/>
          </p:cNvSpPr>
          <p:nvPr>
            <p:ph idx="1"/>
          </p:nvPr>
        </p:nvSpPr>
        <p:spPr>
          <a:xfrm>
            <a:off x="443365" y="1825625"/>
            <a:ext cx="11215235" cy="43513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2636708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mparison">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4" name="Freeform: Shape 23">
            <a:extLst>
              <a:ext uri="{FF2B5EF4-FFF2-40B4-BE49-F238E27FC236}">
                <a16:creationId xmlns:a16="http://schemas.microsoft.com/office/drawing/2014/main"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25" name="Text Placeholder 2">
            <a:extLst>
              <a:ext uri="{FF2B5EF4-FFF2-40B4-BE49-F238E27FC236}">
                <a16:creationId xmlns:a16="http://schemas.microsoft.com/office/drawing/2014/main" id="{7FA80A70-18DE-4DB9-9982-BA75BE54CF93}"/>
              </a:ext>
            </a:extLst>
          </p:cNvPr>
          <p:cNvSpPr>
            <a:spLocks noGrp="1"/>
          </p:cNvSpPr>
          <p:nvPr>
            <p:ph type="body" idx="1"/>
          </p:nvPr>
        </p:nvSpPr>
        <p:spPr>
          <a:xfrm>
            <a:off x="444500" y="1681163"/>
            <a:ext cx="5157787" cy="823912"/>
          </a:xfrm>
        </p:spPr>
        <p:txBody>
          <a:bodyPr anchor="t">
            <a:normAutofit/>
          </a:bodyPr>
          <a:lstStyle>
            <a:lvl1pPr marL="0" indent="0" algn="ctr">
              <a:buFont typeface="Arial" panose="020B0604020202020204" pitchFamily="34" charset="0"/>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Edit Master text styles</a:t>
            </a:r>
          </a:p>
        </p:txBody>
      </p:sp>
      <p:sp>
        <p:nvSpPr>
          <p:cNvPr id="26" name="Text Placeholder 4">
            <a:extLst>
              <a:ext uri="{FF2B5EF4-FFF2-40B4-BE49-F238E27FC236}">
                <a16:creationId xmlns:a16="http://schemas.microsoft.com/office/drawing/2014/main" id="{2801C0EF-C078-44B0-AD01-4850E9A65EE0}"/>
              </a:ext>
            </a:extLst>
          </p:cNvPr>
          <p:cNvSpPr>
            <a:spLocks noGrp="1"/>
          </p:cNvSpPr>
          <p:nvPr>
            <p:ph type="body" sz="quarter" idx="3"/>
          </p:nvPr>
        </p:nvSpPr>
        <p:spPr>
          <a:xfrm>
            <a:off x="6500812" y="1681163"/>
            <a:ext cx="5157788" cy="823912"/>
          </a:xfrm>
        </p:spPr>
        <p:txBody>
          <a:bodyPr anchor="t">
            <a:normAutofit/>
          </a:bodyPr>
          <a:lstStyle>
            <a:lvl1pPr marL="0" indent="0" algn="ctr">
              <a:buFont typeface="Arial" panose="020B0604020202020204" pitchFamily="34" charset="0"/>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Edit Master text styles</a:t>
            </a:r>
          </a:p>
        </p:txBody>
      </p:sp>
      <p:sp>
        <p:nvSpPr>
          <p:cNvPr id="27" name="Content Placeholder 3">
            <a:extLst>
              <a:ext uri="{FF2B5EF4-FFF2-40B4-BE49-F238E27FC236}">
                <a16:creationId xmlns:a16="http://schemas.microsoft.com/office/drawing/2014/main" id="{7C9DED91-45F6-4308-A085-1EFACA6468CF}"/>
              </a:ext>
            </a:extLst>
          </p:cNvPr>
          <p:cNvSpPr>
            <a:spLocks noGrp="1"/>
          </p:cNvSpPr>
          <p:nvPr>
            <p:ph sz="half" idx="2"/>
          </p:nvPr>
        </p:nvSpPr>
        <p:spPr>
          <a:xfrm>
            <a:off x="444500" y="2505075"/>
            <a:ext cx="5157787" cy="3684588"/>
          </a:xfrm>
        </p:spPr>
        <p:txBody>
          <a:bodyPr>
            <a:normAutofit/>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200">
                <a:solidFill>
                  <a:schemeClr val="bg1"/>
                </a:solidFill>
              </a:defRPr>
            </a:lvl4pPr>
            <a:lvl5pPr>
              <a:defRPr sz="1200">
                <a:solidFill>
                  <a:schemeClr val="bg1"/>
                </a:solidFil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 name="Content Placeholder 5">
            <a:extLst>
              <a:ext uri="{FF2B5EF4-FFF2-40B4-BE49-F238E27FC236}">
                <a16:creationId xmlns:a16="http://schemas.microsoft.com/office/drawing/2014/main" id="{0574B5E7-B666-439B-9278-67BE1EA6EBC5}"/>
              </a:ext>
            </a:extLst>
          </p:cNvPr>
          <p:cNvSpPr>
            <a:spLocks noGrp="1"/>
          </p:cNvSpPr>
          <p:nvPr>
            <p:ph sz="quarter" idx="4"/>
          </p:nvPr>
        </p:nvSpPr>
        <p:spPr>
          <a:xfrm>
            <a:off x="6475412" y="2505075"/>
            <a:ext cx="5183188" cy="3684588"/>
          </a:xfrm>
        </p:spPr>
        <p:txBody>
          <a:bodyPr>
            <a:normAutofit/>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200">
                <a:solidFill>
                  <a:schemeClr val="bg1"/>
                </a:solidFill>
              </a:defRPr>
            </a:lvl4pPr>
            <a:lvl5pPr>
              <a:defRPr sz="1200">
                <a:solidFill>
                  <a:schemeClr val="bg1"/>
                </a:solidFil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3219167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61B0E15-6FC5-434E-8780-B186D9DB0CD0}"/>
              </a:ext>
            </a:extLst>
          </p:cNvPr>
          <p:cNvSpPr>
            <a:spLocks noGrp="1"/>
          </p:cNvSpPr>
          <p:nvPr>
            <p:ph type="title"/>
          </p:nvPr>
        </p:nvSpPr>
        <p:spPr>
          <a:xfrm>
            <a:off x="838200" y="365125"/>
            <a:ext cx="10820400" cy="1325563"/>
          </a:xfrm>
          <a:prstGeom prst="rect">
            <a:avLst/>
          </a:prstGeom>
        </p:spPr>
        <p:txBody>
          <a:bodyPr vert="horz" lIns="91440" tIns="45720" rIns="91440" bIns="45720" rtlCol="0" anchor="ctr">
            <a:normAutofit/>
          </a:bodyPr>
          <a:lstStyle/>
          <a:p>
            <a:r>
              <a:rPr lang="en-US" noProof="0"/>
              <a:t>Click to edit Master title style</a:t>
            </a:r>
          </a:p>
        </p:txBody>
      </p:sp>
      <p:sp>
        <p:nvSpPr>
          <p:cNvPr id="3" name="Text Placeholder 2">
            <a:extLst>
              <a:ext uri="{FF2B5EF4-FFF2-40B4-BE49-F238E27FC236}">
                <a16:creationId xmlns:a16="http://schemas.microsoft.com/office/drawing/2014/main" id="{A9C7B128-34F3-405C-B601-8BAFDB43499C}"/>
              </a:ext>
            </a:extLst>
          </p:cNvPr>
          <p:cNvSpPr>
            <a:spLocks noGrp="1"/>
          </p:cNvSpPr>
          <p:nvPr>
            <p:ph type="body" idx="1"/>
          </p:nvPr>
        </p:nvSpPr>
        <p:spPr>
          <a:xfrm>
            <a:off x="838200" y="1825625"/>
            <a:ext cx="10820400" cy="4351338"/>
          </a:xfrm>
          <a:prstGeom prst="rect">
            <a:avLst/>
          </a:prstGeom>
        </p:spPr>
        <p:txBody>
          <a:bodyPr vert="horz" lIns="91440" tIns="45720" rIns="91440" bIns="45720" rtlCol="0">
            <a:normAutofit/>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Slide Number Placeholder 5">
            <a:extLst>
              <a:ext uri="{FF2B5EF4-FFF2-40B4-BE49-F238E27FC236}">
                <a16:creationId xmlns:a16="http://schemas.microsoft.com/office/drawing/2014/main" id="{9F5A7754-E8C7-438B-922D-9027C6CF58E2}"/>
              </a:ext>
            </a:extLst>
          </p:cNvPr>
          <p:cNvSpPr>
            <a:spLocks noGrp="1"/>
          </p:cNvSpPr>
          <p:nvPr>
            <p:ph type="sldNum" sz="quarter" idx="4"/>
          </p:nvPr>
        </p:nvSpPr>
        <p:spPr>
          <a:xfrm>
            <a:off x="11112500" y="6356350"/>
            <a:ext cx="660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63D6C4-4840-40CC-AC84-17E24B3B7BDE}" type="slidenum">
              <a:rPr lang="en-US" noProof="0" smtClean="0"/>
              <a:t>‹#›</a:t>
            </a:fld>
            <a:endParaRPr lang="en-US" noProof="0" dirty="0"/>
          </a:p>
        </p:txBody>
      </p:sp>
      <p:sp>
        <p:nvSpPr>
          <p:cNvPr id="5" name="Rectangle 4">
            <a:extLst>
              <a:ext uri="{FF2B5EF4-FFF2-40B4-BE49-F238E27FC236}">
                <a16:creationId xmlns:a16="http://schemas.microsoft.com/office/drawing/2014/main" id="{7CDDDB7D-9189-9548-A2B9-81DC62C3C1A3}"/>
              </a:ext>
            </a:extLst>
          </p:cNvPr>
          <p:cNvSpPr/>
          <p:nvPr userDrawn="1"/>
        </p:nvSpPr>
        <p:spPr>
          <a:xfrm>
            <a:off x="0" y="1"/>
            <a:ext cx="12192000" cy="685799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7" name="Freeform: Shape 9">
            <a:extLst>
              <a:ext uri="{FF2B5EF4-FFF2-40B4-BE49-F238E27FC236}">
                <a16:creationId xmlns:a16="http://schemas.microsoft.com/office/drawing/2014/main" id="{096D8877-6B4A-4540-8927-767DD7401718}"/>
              </a:ext>
            </a:extLst>
          </p:cNvPr>
          <p:cNvSpPr/>
          <p:nvPr userDrawn="1"/>
        </p:nvSpPr>
        <p:spPr>
          <a:xfrm>
            <a:off x="0" y="1"/>
            <a:ext cx="12192001" cy="6857999"/>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8" name="Freeform: Shape 17">
            <a:extLst>
              <a:ext uri="{FF2B5EF4-FFF2-40B4-BE49-F238E27FC236}">
                <a16:creationId xmlns:a16="http://schemas.microsoft.com/office/drawing/2014/main" id="{5AF2E123-FE0F-8541-8E36-5030C450AA7E}"/>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9" name="Freeform: Shape 11">
            <a:extLst>
              <a:ext uri="{FF2B5EF4-FFF2-40B4-BE49-F238E27FC236}">
                <a16:creationId xmlns:a16="http://schemas.microsoft.com/office/drawing/2014/main" id="{E5519D99-3B68-924A-9CD0-14B911711CA8}"/>
              </a:ext>
            </a:extLst>
          </p:cNvPr>
          <p:cNvSpPr/>
          <p:nvPr userDrawn="1"/>
        </p:nvSpPr>
        <p:spPr>
          <a:xfrm rot="16200000" flipV="1">
            <a:off x="2664629" y="-2669372"/>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7">
            <a:extLst>
              <a:ext uri="{FF2B5EF4-FFF2-40B4-BE49-F238E27FC236}">
                <a16:creationId xmlns:a16="http://schemas.microsoft.com/office/drawing/2014/main" id="{A09E21A9-FBEF-144C-A152-FE484F3C55C1}"/>
              </a:ext>
            </a:extLst>
          </p:cNvPr>
          <p:cNvSpPr/>
          <p:nvPr userDrawn="1"/>
        </p:nvSpPr>
        <p:spPr>
          <a:xfrm rot="16200000" flipV="1">
            <a:off x="2664629" y="-2669372"/>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Title 1">
            <a:extLst>
              <a:ext uri="{FF2B5EF4-FFF2-40B4-BE49-F238E27FC236}">
                <a16:creationId xmlns:a16="http://schemas.microsoft.com/office/drawing/2014/main" id="{70C7F2CB-A8CE-1545-A08D-93592C4BAEEA}"/>
              </a:ext>
            </a:extLst>
          </p:cNvPr>
          <p:cNvSpPr txBox="1">
            <a:spLocks/>
          </p:cNvSpPr>
          <p:nvPr userDrawn="1"/>
        </p:nvSpPr>
        <p:spPr>
          <a:xfrm>
            <a:off x="444500" y="542925"/>
            <a:ext cx="11214100" cy="535531"/>
          </a:xfrm>
          <a:prstGeom prst="rect">
            <a:avLst/>
          </a:prstGeom>
        </p:spPr>
        <p:txBody>
          <a:bodyPr vert="horz" wrap="square" lIns="91440" tIns="45720" rIns="91440" bIns="45720" rtlCol="0" anchor="t">
            <a:spAutoFit/>
          </a:bodyPr>
          <a:lstStyle>
            <a:lvl1pPr algn="l" defTabSz="914400" rtl="0" eaLnBrk="1" latinLnBrk="0" hangingPunct="1">
              <a:lnSpc>
                <a:spcPct val="90000"/>
              </a:lnSpc>
              <a:spcBef>
                <a:spcPct val="0"/>
              </a:spcBef>
              <a:buNone/>
              <a:defRPr lang="en-GB" sz="3200" b="1" kern="1200" spc="-70" baseline="0" dirty="0">
                <a:solidFill>
                  <a:schemeClr val="bg1"/>
                </a:solidFill>
                <a:latin typeface="Trebuchet MS" panose="020B0603020202020204" pitchFamily="34" charset="0"/>
                <a:ea typeface="+mj-ea"/>
                <a:cs typeface="+mj-cs"/>
              </a:defRPr>
            </a:lvl1pPr>
          </a:lstStyle>
          <a:p>
            <a:r>
              <a:rPr lang="en-US" noProof="0" dirty="0">
                <a:latin typeface="+mj-lt"/>
              </a:rPr>
              <a:t>Click to edit Master title style</a:t>
            </a:r>
          </a:p>
        </p:txBody>
      </p:sp>
      <p:grpSp>
        <p:nvGrpSpPr>
          <p:cNvPr id="12" name="Group 11">
            <a:extLst>
              <a:ext uri="{FF2B5EF4-FFF2-40B4-BE49-F238E27FC236}">
                <a16:creationId xmlns:a16="http://schemas.microsoft.com/office/drawing/2014/main" id="{7068FCE4-1B47-3C4B-B091-013120A97D09}"/>
              </a:ext>
            </a:extLst>
          </p:cNvPr>
          <p:cNvGrpSpPr/>
          <p:nvPr userDrawn="1"/>
        </p:nvGrpSpPr>
        <p:grpSpPr>
          <a:xfrm rot="16200000">
            <a:off x="499388" y="-322655"/>
            <a:ext cx="535531" cy="645309"/>
            <a:chOff x="10945855" y="7317026"/>
            <a:chExt cx="2483924" cy="2993104"/>
          </a:xfrm>
        </p:grpSpPr>
        <p:sp>
          <p:nvSpPr>
            <p:cNvPr id="13" name="Freeform: Shape 15">
              <a:extLst>
                <a:ext uri="{FF2B5EF4-FFF2-40B4-BE49-F238E27FC236}">
                  <a16:creationId xmlns:a16="http://schemas.microsoft.com/office/drawing/2014/main" id="{FEC3FDE7-F27E-5E4E-8752-287CAB7792D4}"/>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4" name="Freeform: Shape 16">
              <a:extLst>
                <a:ext uri="{FF2B5EF4-FFF2-40B4-BE49-F238E27FC236}">
                  <a16:creationId xmlns:a16="http://schemas.microsoft.com/office/drawing/2014/main" id="{81C902DB-0D21-5044-82B6-9E7A70A1BF62}"/>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15" name="Group 14">
            <a:extLst>
              <a:ext uri="{FF2B5EF4-FFF2-40B4-BE49-F238E27FC236}">
                <a16:creationId xmlns:a16="http://schemas.microsoft.com/office/drawing/2014/main" id="{BE1E08A0-195D-694F-947B-986A76FBB93E}"/>
              </a:ext>
            </a:extLst>
          </p:cNvPr>
          <p:cNvGrpSpPr/>
          <p:nvPr userDrawn="1"/>
        </p:nvGrpSpPr>
        <p:grpSpPr>
          <a:xfrm>
            <a:off x="-1" y="1357409"/>
            <a:ext cx="12192001" cy="4846320"/>
            <a:chOff x="-1" y="1357409"/>
            <a:chExt cx="12192001" cy="4917518"/>
          </a:xfrm>
        </p:grpSpPr>
        <p:sp>
          <p:nvSpPr>
            <p:cNvPr id="16" name="Rectangle: Single Corner Snipped 18">
              <a:extLst>
                <a:ext uri="{FF2B5EF4-FFF2-40B4-BE49-F238E27FC236}">
                  <a16:creationId xmlns:a16="http://schemas.microsoft.com/office/drawing/2014/main" id="{ED5DFFCD-1EE3-E64E-B51F-BD7D72413E0B}"/>
                </a:ext>
              </a:extLst>
            </p:cNvPr>
            <p:cNvSpPr/>
            <p:nvPr userDrawn="1"/>
          </p:nvSpPr>
          <p:spPr>
            <a:xfrm flipV="1">
              <a:off x="-1" y="1357409"/>
              <a:ext cx="12192000" cy="4917518"/>
            </a:xfrm>
            <a:prstGeom prst="snip1Rect">
              <a:avLst>
                <a:gd name="adj" fmla="val 0"/>
              </a:avLst>
            </a:prstGeom>
            <a:pattFill prst="dkVert">
              <a:fgClr>
                <a:schemeClr val="accent5"/>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17" name="Rectangle: Single Corner Snipped 2">
              <a:extLst>
                <a:ext uri="{FF2B5EF4-FFF2-40B4-BE49-F238E27FC236}">
                  <a16:creationId xmlns:a16="http://schemas.microsoft.com/office/drawing/2014/main" id="{C12DB3CA-8E64-AA43-BFBE-A2CA9A816DBE}"/>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18" name="Freeform: Shape 23">
            <a:extLst>
              <a:ext uri="{FF2B5EF4-FFF2-40B4-BE49-F238E27FC236}">
                <a16:creationId xmlns:a16="http://schemas.microsoft.com/office/drawing/2014/main" id="{A587DEFD-D470-4142-8E0D-A71DDB147C92}"/>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9" name="Slide Number Placeholder 4">
            <a:extLst>
              <a:ext uri="{FF2B5EF4-FFF2-40B4-BE49-F238E27FC236}">
                <a16:creationId xmlns:a16="http://schemas.microsoft.com/office/drawing/2014/main" id="{7D9BF857-7910-734D-A217-5E3344220AA2}"/>
              </a:ext>
            </a:extLst>
          </p:cNvPr>
          <p:cNvSpPr txBox="1">
            <a:spLocks/>
          </p:cNvSpPr>
          <p:nvPr userDrawn="1"/>
        </p:nvSpPr>
        <p:spPr>
          <a:xfrm>
            <a:off x="11252200" y="6315075"/>
            <a:ext cx="406400" cy="365125"/>
          </a:xfrm>
          <a:prstGeom prst="rect">
            <a:avLst/>
          </a:prstGeom>
        </p:spPr>
        <p:txBody>
          <a:bodyPr/>
          <a:lstStyle>
            <a:defPPr>
              <a:defRPr lang="en-US"/>
            </a:defPPr>
            <a:lvl1pPr marL="0" algn="l" defTabSz="914400" rtl="0" eaLnBrk="1" latinLnBrk="0" hangingPunct="1">
              <a:defRPr sz="1000" kern="1200">
                <a:solidFill>
                  <a:schemeClr val="bg1"/>
                </a:solidFill>
                <a:latin typeface="Trade Gothic LT Pro" panose="020B05030403030200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263D6C4-4840-40CC-AC84-17E24B3B7BDE}" type="slidenum">
              <a:rPr lang="en-US" noProof="0" smtClean="0"/>
              <a:pPr/>
              <a:t>‹#›</a:t>
            </a:fld>
            <a:endParaRPr lang="en-US" noProof="0" dirty="0"/>
          </a:p>
        </p:txBody>
      </p:sp>
    </p:spTree>
    <p:extLst>
      <p:ext uri="{BB962C8B-B14F-4D97-AF65-F5344CB8AC3E}">
        <p14:creationId xmlns:p14="http://schemas.microsoft.com/office/powerpoint/2010/main" val="666093331"/>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60" r:id="rId3"/>
    <p:sldLayoutId id="2147483666" r:id="rId4"/>
    <p:sldLayoutId id="2147483654" r:id="rId5"/>
    <p:sldLayoutId id="2147483661" r:id="rId6"/>
    <p:sldLayoutId id="2147483677" r:id="rId7"/>
    <p:sldLayoutId id="2147483674" r:id="rId8"/>
    <p:sldLayoutId id="2147483665" r:id="rId9"/>
    <p:sldLayoutId id="2147483673" r:id="rId10"/>
    <p:sldLayoutId id="2147483662" r:id="rId11"/>
    <p:sldLayoutId id="2147483663" r:id="rId12"/>
    <p:sldLayoutId id="2147483664" r:id="rId13"/>
    <p:sldLayoutId id="2147483675" r:id="rId14"/>
    <p:sldLayoutId id="2147483676" r:id="rId15"/>
    <p:sldLayoutId id="2147483672" r:id="rId16"/>
    <p:sldLayoutId id="2147483667" r:id="rId17"/>
    <p:sldLayoutId id="2147483668" r:id="rId18"/>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accent2"/>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accent2"/>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2"/>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pos="336" userDrawn="1">
          <p15:clr>
            <a:srgbClr val="F26B43"/>
          </p15:clr>
        </p15:guide>
        <p15:guide id="4" orient="horz" pos="336" userDrawn="1">
          <p15:clr>
            <a:srgbClr val="F26B43"/>
          </p15:clr>
        </p15:guide>
        <p15:guide id="5" pos="7344" userDrawn="1">
          <p15:clr>
            <a:srgbClr val="F26B43"/>
          </p15:clr>
        </p15:guide>
        <p15:guide id="6" orient="horz" pos="398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hyperlink" Target="https://corbettmaths.com/wp-content/uploads/2022/10/Standard-Form.pdf" TargetMode="External"/><Relationship Id="rId2" Type="http://schemas.openxmlformats.org/officeDocument/2006/relationships/image" Target="../media/image6.jpe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hyperlink" Target="https://corbettmaths.com/wp-content/uploads/2022/10/Standard-Form-Answers.pdf" TargetMode="External"/><Relationship Id="rId2" Type="http://schemas.openxmlformats.org/officeDocument/2006/relationships/image" Target="../media/image6.jpe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4.png"/><Relationship Id="rId2" Type="http://schemas.openxmlformats.org/officeDocument/2006/relationships/audio" Target="../media/media1.mp3"/><Relationship Id="rId1" Type="http://schemas.microsoft.com/office/2007/relationships/media" Target="../media/media1.mp3"/><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BE5BF-9922-45FB-8F3F-4446D40A051B}"/>
              </a:ext>
            </a:extLst>
          </p:cNvPr>
          <p:cNvSpPr>
            <a:spLocks noGrp="1"/>
          </p:cNvSpPr>
          <p:nvPr>
            <p:ph type="ctrTitle"/>
          </p:nvPr>
        </p:nvSpPr>
        <p:spPr/>
        <p:txBody>
          <a:bodyPr/>
          <a:lstStyle/>
          <a:p>
            <a:r>
              <a:rPr lang="en-US" dirty="0"/>
              <a:t>Standard Form</a:t>
            </a:r>
          </a:p>
        </p:txBody>
      </p:sp>
      <p:sp>
        <p:nvSpPr>
          <p:cNvPr id="3" name="Subtitle 2">
            <a:extLst>
              <a:ext uri="{FF2B5EF4-FFF2-40B4-BE49-F238E27FC236}">
                <a16:creationId xmlns:a16="http://schemas.microsoft.com/office/drawing/2014/main" id="{0D537F64-4C96-4AA8-BB21-E8053A3186DD}"/>
              </a:ext>
            </a:extLst>
          </p:cNvPr>
          <p:cNvSpPr>
            <a:spLocks noGrp="1"/>
          </p:cNvSpPr>
          <p:nvPr>
            <p:ph type="subTitle" idx="1"/>
          </p:nvPr>
        </p:nvSpPr>
        <p:spPr/>
        <p:txBody>
          <a:bodyPr/>
          <a:lstStyle/>
          <a:p>
            <a:pPr marL="0" indent="0">
              <a:buNone/>
            </a:pPr>
            <a:r>
              <a:rPr lang="en-US" dirty="0"/>
              <a:t>Jamie Jowett </a:t>
            </a:r>
          </a:p>
        </p:txBody>
      </p:sp>
    </p:spTree>
    <p:extLst>
      <p:ext uri="{BB962C8B-B14F-4D97-AF65-F5344CB8AC3E}">
        <p14:creationId xmlns:p14="http://schemas.microsoft.com/office/powerpoint/2010/main" val="3946934594"/>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15E3981-F0D7-482C-A8E0-6A57700BECA7}"/>
              </a:ext>
            </a:extLst>
          </p:cNvPr>
          <p:cNvSpPr>
            <a:spLocks noGrp="1"/>
          </p:cNvSpPr>
          <p:nvPr>
            <p:ph type="title"/>
          </p:nvPr>
        </p:nvSpPr>
        <p:spPr>
          <a:xfrm>
            <a:off x="38100" y="177800"/>
            <a:ext cx="11214100" cy="978729"/>
          </a:xfrm>
        </p:spPr>
        <p:txBody>
          <a:bodyPr/>
          <a:lstStyle/>
          <a:p>
            <a:br>
              <a:rPr lang="en-US" dirty="0"/>
            </a:br>
            <a:r>
              <a:rPr lang="en-GB" u="sng" dirty="0"/>
              <a:t>Add and subtract numbers in standard form </a:t>
            </a:r>
          </a:p>
        </p:txBody>
      </p:sp>
      <p:sp>
        <p:nvSpPr>
          <p:cNvPr id="2" name="Slide Number Placeholder 1">
            <a:extLst>
              <a:ext uri="{FF2B5EF4-FFF2-40B4-BE49-F238E27FC236}">
                <a16:creationId xmlns:a16="http://schemas.microsoft.com/office/drawing/2014/main" id="{520FC4EE-F318-4344-9E3C-B950ADB63865}"/>
              </a:ext>
            </a:extLst>
          </p:cNvPr>
          <p:cNvSpPr>
            <a:spLocks noGrp="1"/>
          </p:cNvSpPr>
          <p:nvPr>
            <p:ph type="sldNum" sz="quarter" idx="12"/>
          </p:nvPr>
        </p:nvSpPr>
        <p:spPr/>
        <p:txBody>
          <a:bodyPr/>
          <a:lstStyle/>
          <a:p>
            <a:fld id="{C263D6C4-4840-40CC-AC84-17E24B3B7BDE}" type="slidenum">
              <a:rPr lang="en-US" smtClean="0"/>
              <a:pPr/>
              <a:t>10</a:t>
            </a:fld>
            <a:endParaRPr lang="en-US" dirty="0"/>
          </a:p>
        </p:txBody>
      </p:sp>
      <p:sp>
        <p:nvSpPr>
          <p:cNvPr id="7" name="Text Placeholder 6">
            <a:extLst>
              <a:ext uri="{FF2B5EF4-FFF2-40B4-BE49-F238E27FC236}">
                <a16:creationId xmlns:a16="http://schemas.microsoft.com/office/drawing/2014/main" id="{B74126B4-1E6C-4FFF-9282-40E18A85A07F}"/>
              </a:ext>
            </a:extLst>
          </p:cNvPr>
          <p:cNvSpPr>
            <a:spLocks noGrp="1"/>
          </p:cNvSpPr>
          <p:nvPr>
            <p:ph type="body" sz="quarter" idx="1"/>
          </p:nvPr>
        </p:nvSpPr>
        <p:spPr>
          <a:xfrm>
            <a:off x="444500" y="1437881"/>
            <a:ext cx="7155926" cy="1747837"/>
          </a:xfrm>
        </p:spPr>
        <p:txBody>
          <a:bodyPr>
            <a:normAutofit/>
          </a:bodyPr>
          <a:lstStyle/>
          <a:p>
            <a:r>
              <a:rPr lang="en-US" dirty="0"/>
              <a:t>To add or subtract numbers in standard form we have to expand them into normal numbers and  then simply add/subtract them then convert back…</a:t>
            </a:r>
          </a:p>
        </p:txBody>
      </p:sp>
      <p:sp>
        <p:nvSpPr>
          <p:cNvPr id="6" name="Text Placeholder 6">
            <a:extLst>
              <a:ext uri="{FF2B5EF4-FFF2-40B4-BE49-F238E27FC236}">
                <a16:creationId xmlns:a16="http://schemas.microsoft.com/office/drawing/2014/main" id="{38E715BF-0015-4438-8309-EAA2CA1E9369}"/>
              </a:ext>
            </a:extLst>
          </p:cNvPr>
          <p:cNvSpPr txBox="1">
            <a:spLocks/>
          </p:cNvSpPr>
          <p:nvPr/>
        </p:nvSpPr>
        <p:spPr>
          <a:xfrm>
            <a:off x="315951" y="2737080"/>
            <a:ext cx="2771198" cy="729990"/>
          </a:xfrm>
          <a:prstGeom prst="rect">
            <a:avLst/>
          </a:prstGeom>
        </p:spPr>
        <p:txBody>
          <a:bodyPr vert="horz" lIns="91440" tIns="45720" rIns="91440" bIns="45720" rtlCol="0" anchor="t">
            <a:normAutofit/>
          </a:bodyPr>
          <a:lstStyle>
            <a:lvl1pPr marL="0" indent="0" algn="ctr" defTabSz="914400" rtl="0" eaLnBrk="1" latinLnBrk="0" hangingPunct="1">
              <a:lnSpc>
                <a:spcPct val="90000"/>
              </a:lnSpc>
              <a:spcBef>
                <a:spcPts val="1000"/>
              </a:spcBef>
              <a:buClr>
                <a:schemeClr val="accent2"/>
              </a:buClr>
              <a:buFont typeface="Arial" panose="020B0604020202020204" pitchFamily="34" charset="0"/>
              <a:buNone/>
              <a:defRPr sz="2000" b="1" kern="1200">
                <a:solidFill>
                  <a:schemeClr val="bg1"/>
                </a:solidFill>
                <a:latin typeface="+mn-lt"/>
                <a:ea typeface="+mn-ea"/>
                <a:cs typeface="+mn-cs"/>
              </a:defRPr>
            </a:lvl1pPr>
            <a:lvl2pPr marL="457200" indent="0" algn="l" defTabSz="914400" rtl="0" eaLnBrk="1" latinLnBrk="0" hangingPunct="1">
              <a:lnSpc>
                <a:spcPct val="90000"/>
              </a:lnSpc>
              <a:spcBef>
                <a:spcPts val="500"/>
              </a:spcBef>
              <a:buClr>
                <a:schemeClr val="accent2"/>
              </a:buClr>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Clr>
                <a:schemeClr val="accent2"/>
              </a:buClr>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US" sz="3200" dirty="0"/>
              <a:t>2.031 X 10</a:t>
            </a:r>
            <a:r>
              <a:rPr lang="en-US" sz="3200" baseline="30000" dirty="0"/>
              <a:t>4</a:t>
            </a:r>
            <a:endParaRPr lang="en-US" sz="3200" dirty="0"/>
          </a:p>
        </p:txBody>
      </p:sp>
      <p:sp>
        <p:nvSpPr>
          <p:cNvPr id="9" name="Text Placeholder 6">
            <a:extLst>
              <a:ext uri="{FF2B5EF4-FFF2-40B4-BE49-F238E27FC236}">
                <a16:creationId xmlns:a16="http://schemas.microsoft.com/office/drawing/2014/main" id="{6472AE75-1CF7-4FA6-9B78-3B9B1B9E638A}"/>
              </a:ext>
            </a:extLst>
          </p:cNvPr>
          <p:cNvSpPr txBox="1">
            <a:spLocks/>
          </p:cNvSpPr>
          <p:nvPr/>
        </p:nvSpPr>
        <p:spPr>
          <a:xfrm>
            <a:off x="3324802" y="2734835"/>
            <a:ext cx="2771198" cy="729990"/>
          </a:xfrm>
          <a:prstGeom prst="rect">
            <a:avLst/>
          </a:prstGeom>
        </p:spPr>
        <p:txBody>
          <a:bodyPr vert="horz" lIns="91440" tIns="45720" rIns="91440" bIns="45720" rtlCol="0" anchor="t">
            <a:normAutofit/>
          </a:bodyPr>
          <a:lstStyle>
            <a:lvl1pPr marL="0" indent="0" algn="ctr" defTabSz="914400" rtl="0" eaLnBrk="1" latinLnBrk="0" hangingPunct="1">
              <a:lnSpc>
                <a:spcPct val="90000"/>
              </a:lnSpc>
              <a:spcBef>
                <a:spcPts val="1000"/>
              </a:spcBef>
              <a:buClr>
                <a:schemeClr val="accent2"/>
              </a:buClr>
              <a:buFont typeface="Arial" panose="020B0604020202020204" pitchFamily="34" charset="0"/>
              <a:buNone/>
              <a:defRPr sz="2000" b="1" kern="1200">
                <a:solidFill>
                  <a:schemeClr val="bg1"/>
                </a:solidFill>
                <a:latin typeface="+mn-lt"/>
                <a:ea typeface="+mn-ea"/>
                <a:cs typeface="+mn-cs"/>
              </a:defRPr>
            </a:lvl1pPr>
            <a:lvl2pPr marL="457200" indent="0" algn="l" defTabSz="914400" rtl="0" eaLnBrk="1" latinLnBrk="0" hangingPunct="1">
              <a:lnSpc>
                <a:spcPct val="90000"/>
              </a:lnSpc>
              <a:spcBef>
                <a:spcPts val="500"/>
              </a:spcBef>
              <a:buClr>
                <a:schemeClr val="accent2"/>
              </a:buClr>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Clr>
                <a:schemeClr val="accent2"/>
              </a:buClr>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US" sz="3200" dirty="0"/>
              <a:t>5.11 X 10</a:t>
            </a:r>
            <a:r>
              <a:rPr lang="en-US" sz="3200" baseline="30000" dirty="0"/>
              <a:t>6</a:t>
            </a:r>
            <a:endParaRPr lang="en-US" sz="3200" dirty="0"/>
          </a:p>
        </p:txBody>
      </p:sp>
      <p:sp>
        <p:nvSpPr>
          <p:cNvPr id="10" name="Text Placeholder 6">
            <a:extLst>
              <a:ext uri="{FF2B5EF4-FFF2-40B4-BE49-F238E27FC236}">
                <a16:creationId xmlns:a16="http://schemas.microsoft.com/office/drawing/2014/main" id="{EA39B6AB-9BFD-4F11-96FA-CB733740FDD6}"/>
              </a:ext>
            </a:extLst>
          </p:cNvPr>
          <p:cNvSpPr txBox="1">
            <a:spLocks/>
          </p:cNvSpPr>
          <p:nvPr/>
        </p:nvSpPr>
        <p:spPr>
          <a:xfrm>
            <a:off x="1830099" y="2699010"/>
            <a:ext cx="2771198" cy="729990"/>
          </a:xfrm>
          <a:prstGeom prst="rect">
            <a:avLst/>
          </a:prstGeom>
        </p:spPr>
        <p:txBody>
          <a:bodyPr vert="horz" lIns="91440" tIns="45720" rIns="91440" bIns="45720" rtlCol="0" anchor="t">
            <a:normAutofit/>
          </a:bodyPr>
          <a:lstStyle>
            <a:lvl1pPr marL="0" indent="0" algn="ctr" defTabSz="914400" rtl="0" eaLnBrk="1" latinLnBrk="0" hangingPunct="1">
              <a:lnSpc>
                <a:spcPct val="90000"/>
              </a:lnSpc>
              <a:spcBef>
                <a:spcPts val="1000"/>
              </a:spcBef>
              <a:buClr>
                <a:schemeClr val="accent2"/>
              </a:buClr>
              <a:buFont typeface="Arial" panose="020B0604020202020204" pitchFamily="34" charset="0"/>
              <a:buNone/>
              <a:defRPr sz="2000" b="1" kern="1200">
                <a:solidFill>
                  <a:schemeClr val="bg1"/>
                </a:solidFill>
                <a:latin typeface="+mn-lt"/>
                <a:ea typeface="+mn-ea"/>
                <a:cs typeface="+mn-cs"/>
              </a:defRPr>
            </a:lvl1pPr>
            <a:lvl2pPr marL="457200" indent="0" algn="l" defTabSz="914400" rtl="0" eaLnBrk="1" latinLnBrk="0" hangingPunct="1">
              <a:lnSpc>
                <a:spcPct val="90000"/>
              </a:lnSpc>
              <a:spcBef>
                <a:spcPts val="500"/>
              </a:spcBef>
              <a:buClr>
                <a:schemeClr val="accent2"/>
              </a:buClr>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Clr>
                <a:schemeClr val="accent2"/>
              </a:buClr>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US" sz="3200" dirty="0"/>
              <a:t>+</a:t>
            </a:r>
          </a:p>
        </p:txBody>
      </p:sp>
      <p:sp>
        <p:nvSpPr>
          <p:cNvPr id="11" name="Text Placeholder 6">
            <a:extLst>
              <a:ext uri="{FF2B5EF4-FFF2-40B4-BE49-F238E27FC236}">
                <a16:creationId xmlns:a16="http://schemas.microsoft.com/office/drawing/2014/main" id="{337FA784-7FA9-4009-AA36-6319B7233046}"/>
              </a:ext>
            </a:extLst>
          </p:cNvPr>
          <p:cNvSpPr txBox="1">
            <a:spLocks/>
          </p:cNvSpPr>
          <p:nvPr/>
        </p:nvSpPr>
        <p:spPr>
          <a:xfrm>
            <a:off x="4710401" y="2699010"/>
            <a:ext cx="2771198" cy="729990"/>
          </a:xfrm>
          <a:prstGeom prst="rect">
            <a:avLst/>
          </a:prstGeom>
        </p:spPr>
        <p:txBody>
          <a:bodyPr vert="horz" lIns="91440" tIns="45720" rIns="91440" bIns="45720" rtlCol="0" anchor="t">
            <a:normAutofit/>
          </a:bodyPr>
          <a:lstStyle>
            <a:lvl1pPr marL="0" indent="0" algn="ctr" defTabSz="914400" rtl="0" eaLnBrk="1" latinLnBrk="0" hangingPunct="1">
              <a:lnSpc>
                <a:spcPct val="90000"/>
              </a:lnSpc>
              <a:spcBef>
                <a:spcPts val="1000"/>
              </a:spcBef>
              <a:buClr>
                <a:schemeClr val="accent2"/>
              </a:buClr>
              <a:buFont typeface="Arial" panose="020B0604020202020204" pitchFamily="34" charset="0"/>
              <a:buNone/>
              <a:defRPr sz="2000" b="1" kern="1200">
                <a:solidFill>
                  <a:schemeClr val="bg1"/>
                </a:solidFill>
                <a:latin typeface="+mn-lt"/>
                <a:ea typeface="+mn-ea"/>
                <a:cs typeface="+mn-cs"/>
              </a:defRPr>
            </a:lvl1pPr>
            <a:lvl2pPr marL="457200" indent="0" algn="l" defTabSz="914400" rtl="0" eaLnBrk="1" latinLnBrk="0" hangingPunct="1">
              <a:lnSpc>
                <a:spcPct val="90000"/>
              </a:lnSpc>
              <a:spcBef>
                <a:spcPts val="500"/>
              </a:spcBef>
              <a:buClr>
                <a:schemeClr val="accent2"/>
              </a:buClr>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Clr>
                <a:schemeClr val="accent2"/>
              </a:buClr>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US" sz="3200" dirty="0"/>
              <a:t>=</a:t>
            </a:r>
          </a:p>
        </p:txBody>
      </p:sp>
      <p:sp>
        <p:nvSpPr>
          <p:cNvPr id="12" name="Text Placeholder 6">
            <a:extLst>
              <a:ext uri="{FF2B5EF4-FFF2-40B4-BE49-F238E27FC236}">
                <a16:creationId xmlns:a16="http://schemas.microsoft.com/office/drawing/2014/main" id="{36C32239-13FF-468D-8E50-2441FB3088B1}"/>
              </a:ext>
            </a:extLst>
          </p:cNvPr>
          <p:cNvSpPr txBox="1">
            <a:spLocks/>
          </p:cNvSpPr>
          <p:nvPr/>
        </p:nvSpPr>
        <p:spPr>
          <a:xfrm>
            <a:off x="315951" y="3390212"/>
            <a:ext cx="2771198" cy="729990"/>
          </a:xfrm>
          <a:prstGeom prst="rect">
            <a:avLst/>
          </a:prstGeom>
        </p:spPr>
        <p:txBody>
          <a:bodyPr vert="horz" lIns="91440" tIns="45720" rIns="91440" bIns="45720" rtlCol="0" anchor="t">
            <a:normAutofit/>
          </a:bodyPr>
          <a:lstStyle>
            <a:lvl1pPr marL="0" indent="0" algn="ctr" defTabSz="914400" rtl="0" eaLnBrk="1" latinLnBrk="0" hangingPunct="1">
              <a:lnSpc>
                <a:spcPct val="90000"/>
              </a:lnSpc>
              <a:spcBef>
                <a:spcPts val="1000"/>
              </a:spcBef>
              <a:buClr>
                <a:schemeClr val="accent2"/>
              </a:buClr>
              <a:buFont typeface="Arial" panose="020B0604020202020204" pitchFamily="34" charset="0"/>
              <a:buNone/>
              <a:defRPr sz="2000" b="1" kern="1200">
                <a:solidFill>
                  <a:schemeClr val="bg1"/>
                </a:solidFill>
                <a:latin typeface="+mn-lt"/>
                <a:ea typeface="+mn-ea"/>
                <a:cs typeface="+mn-cs"/>
              </a:defRPr>
            </a:lvl1pPr>
            <a:lvl2pPr marL="457200" indent="0" algn="l" defTabSz="914400" rtl="0" eaLnBrk="1" latinLnBrk="0" hangingPunct="1">
              <a:lnSpc>
                <a:spcPct val="90000"/>
              </a:lnSpc>
              <a:spcBef>
                <a:spcPts val="500"/>
              </a:spcBef>
              <a:buClr>
                <a:schemeClr val="accent2"/>
              </a:buClr>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Clr>
                <a:schemeClr val="accent2"/>
              </a:buClr>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US" sz="3200" dirty="0"/>
              <a:t>20310</a:t>
            </a:r>
          </a:p>
        </p:txBody>
      </p:sp>
      <p:sp>
        <p:nvSpPr>
          <p:cNvPr id="13" name="Text Placeholder 6">
            <a:extLst>
              <a:ext uri="{FF2B5EF4-FFF2-40B4-BE49-F238E27FC236}">
                <a16:creationId xmlns:a16="http://schemas.microsoft.com/office/drawing/2014/main" id="{F86C886A-5728-484A-9C52-4A115C720650}"/>
              </a:ext>
            </a:extLst>
          </p:cNvPr>
          <p:cNvSpPr txBox="1">
            <a:spLocks/>
          </p:cNvSpPr>
          <p:nvPr/>
        </p:nvSpPr>
        <p:spPr>
          <a:xfrm>
            <a:off x="3270250" y="3387596"/>
            <a:ext cx="2771198" cy="729990"/>
          </a:xfrm>
          <a:prstGeom prst="rect">
            <a:avLst/>
          </a:prstGeom>
        </p:spPr>
        <p:txBody>
          <a:bodyPr vert="horz" lIns="91440" tIns="45720" rIns="91440" bIns="45720" rtlCol="0" anchor="t">
            <a:normAutofit/>
          </a:bodyPr>
          <a:lstStyle>
            <a:lvl1pPr marL="0" indent="0" algn="ctr" defTabSz="914400" rtl="0" eaLnBrk="1" latinLnBrk="0" hangingPunct="1">
              <a:lnSpc>
                <a:spcPct val="90000"/>
              </a:lnSpc>
              <a:spcBef>
                <a:spcPts val="1000"/>
              </a:spcBef>
              <a:buClr>
                <a:schemeClr val="accent2"/>
              </a:buClr>
              <a:buFont typeface="Arial" panose="020B0604020202020204" pitchFamily="34" charset="0"/>
              <a:buNone/>
              <a:defRPr sz="2000" b="1" kern="1200">
                <a:solidFill>
                  <a:schemeClr val="bg1"/>
                </a:solidFill>
                <a:latin typeface="+mn-lt"/>
                <a:ea typeface="+mn-ea"/>
                <a:cs typeface="+mn-cs"/>
              </a:defRPr>
            </a:lvl1pPr>
            <a:lvl2pPr marL="457200" indent="0" algn="l" defTabSz="914400" rtl="0" eaLnBrk="1" latinLnBrk="0" hangingPunct="1">
              <a:lnSpc>
                <a:spcPct val="90000"/>
              </a:lnSpc>
              <a:spcBef>
                <a:spcPts val="500"/>
              </a:spcBef>
              <a:buClr>
                <a:schemeClr val="accent2"/>
              </a:buClr>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Clr>
                <a:schemeClr val="accent2"/>
              </a:buClr>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US" sz="3200" dirty="0"/>
              <a:t>5110000</a:t>
            </a:r>
          </a:p>
        </p:txBody>
      </p:sp>
      <p:sp>
        <p:nvSpPr>
          <p:cNvPr id="14" name="Text Placeholder 6">
            <a:extLst>
              <a:ext uri="{FF2B5EF4-FFF2-40B4-BE49-F238E27FC236}">
                <a16:creationId xmlns:a16="http://schemas.microsoft.com/office/drawing/2014/main" id="{B57EAD0D-F0C3-427D-95B7-0E0F315C60E2}"/>
              </a:ext>
            </a:extLst>
          </p:cNvPr>
          <p:cNvSpPr txBox="1">
            <a:spLocks/>
          </p:cNvSpPr>
          <p:nvPr/>
        </p:nvSpPr>
        <p:spPr>
          <a:xfrm>
            <a:off x="1849544" y="3352142"/>
            <a:ext cx="2771198" cy="729990"/>
          </a:xfrm>
          <a:prstGeom prst="rect">
            <a:avLst/>
          </a:prstGeom>
        </p:spPr>
        <p:txBody>
          <a:bodyPr vert="horz" lIns="91440" tIns="45720" rIns="91440" bIns="45720" rtlCol="0" anchor="t">
            <a:normAutofit/>
          </a:bodyPr>
          <a:lstStyle>
            <a:lvl1pPr marL="0" indent="0" algn="ctr" defTabSz="914400" rtl="0" eaLnBrk="1" latinLnBrk="0" hangingPunct="1">
              <a:lnSpc>
                <a:spcPct val="90000"/>
              </a:lnSpc>
              <a:spcBef>
                <a:spcPts val="1000"/>
              </a:spcBef>
              <a:buClr>
                <a:schemeClr val="accent2"/>
              </a:buClr>
              <a:buFont typeface="Arial" panose="020B0604020202020204" pitchFamily="34" charset="0"/>
              <a:buNone/>
              <a:defRPr sz="2000" b="1" kern="1200">
                <a:solidFill>
                  <a:schemeClr val="bg1"/>
                </a:solidFill>
                <a:latin typeface="+mn-lt"/>
                <a:ea typeface="+mn-ea"/>
                <a:cs typeface="+mn-cs"/>
              </a:defRPr>
            </a:lvl1pPr>
            <a:lvl2pPr marL="457200" indent="0" algn="l" defTabSz="914400" rtl="0" eaLnBrk="1" latinLnBrk="0" hangingPunct="1">
              <a:lnSpc>
                <a:spcPct val="90000"/>
              </a:lnSpc>
              <a:spcBef>
                <a:spcPts val="500"/>
              </a:spcBef>
              <a:buClr>
                <a:schemeClr val="accent2"/>
              </a:buClr>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Clr>
                <a:schemeClr val="accent2"/>
              </a:buClr>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US" sz="3200" dirty="0"/>
              <a:t>+</a:t>
            </a:r>
          </a:p>
        </p:txBody>
      </p:sp>
      <p:sp>
        <p:nvSpPr>
          <p:cNvPr id="15" name="Text Placeholder 6">
            <a:extLst>
              <a:ext uri="{FF2B5EF4-FFF2-40B4-BE49-F238E27FC236}">
                <a16:creationId xmlns:a16="http://schemas.microsoft.com/office/drawing/2014/main" id="{EF22B1A4-12A2-4479-93FC-CC4299055968}"/>
              </a:ext>
            </a:extLst>
          </p:cNvPr>
          <p:cNvSpPr txBox="1">
            <a:spLocks/>
          </p:cNvSpPr>
          <p:nvPr/>
        </p:nvSpPr>
        <p:spPr>
          <a:xfrm>
            <a:off x="4729846" y="3352142"/>
            <a:ext cx="2771198" cy="729990"/>
          </a:xfrm>
          <a:prstGeom prst="rect">
            <a:avLst/>
          </a:prstGeom>
        </p:spPr>
        <p:txBody>
          <a:bodyPr vert="horz" lIns="91440" tIns="45720" rIns="91440" bIns="45720" rtlCol="0" anchor="t">
            <a:normAutofit/>
          </a:bodyPr>
          <a:lstStyle>
            <a:lvl1pPr marL="0" indent="0" algn="ctr" defTabSz="914400" rtl="0" eaLnBrk="1" latinLnBrk="0" hangingPunct="1">
              <a:lnSpc>
                <a:spcPct val="90000"/>
              </a:lnSpc>
              <a:spcBef>
                <a:spcPts val="1000"/>
              </a:spcBef>
              <a:buClr>
                <a:schemeClr val="accent2"/>
              </a:buClr>
              <a:buFont typeface="Arial" panose="020B0604020202020204" pitchFamily="34" charset="0"/>
              <a:buNone/>
              <a:defRPr sz="2000" b="1" kern="1200">
                <a:solidFill>
                  <a:schemeClr val="bg1"/>
                </a:solidFill>
                <a:latin typeface="+mn-lt"/>
                <a:ea typeface="+mn-ea"/>
                <a:cs typeface="+mn-cs"/>
              </a:defRPr>
            </a:lvl1pPr>
            <a:lvl2pPr marL="457200" indent="0" algn="l" defTabSz="914400" rtl="0" eaLnBrk="1" latinLnBrk="0" hangingPunct="1">
              <a:lnSpc>
                <a:spcPct val="90000"/>
              </a:lnSpc>
              <a:spcBef>
                <a:spcPts val="500"/>
              </a:spcBef>
              <a:buClr>
                <a:schemeClr val="accent2"/>
              </a:buClr>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Clr>
                <a:schemeClr val="accent2"/>
              </a:buClr>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US" sz="3200" dirty="0"/>
              <a:t>=</a:t>
            </a:r>
          </a:p>
        </p:txBody>
      </p:sp>
      <p:sp>
        <p:nvSpPr>
          <p:cNvPr id="16" name="Text Placeholder 6">
            <a:extLst>
              <a:ext uri="{FF2B5EF4-FFF2-40B4-BE49-F238E27FC236}">
                <a16:creationId xmlns:a16="http://schemas.microsoft.com/office/drawing/2014/main" id="{CF8E63D9-2932-4A8A-BA8B-AB5E82C3B71E}"/>
              </a:ext>
            </a:extLst>
          </p:cNvPr>
          <p:cNvSpPr txBox="1">
            <a:spLocks/>
          </p:cNvSpPr>
          <p:nvPr/>
        </p:nvSpPr>
        <p:spPr>
          <a:xfrm>
            <a:off x="6041448" y="3352142"/>
            <a:ext cx="2771198" cy="729990"/>
          </a:xfrm>
          <a:prstGeom prst="rect">
            <a:avLst/>
          </a:prstGeom>
        </p:spPr>
        <p:txBody>
          <a:bodyPr vert="horz" lIns="91440" tIns="45720" rIns="91440" bIns="45720" rtlCol="0" anchor="t">
            <a:normAutofit/>
          </a:bodyPr>
          <a:lstStyle>
            <a:lvl1pPr marL="0" indent="0" algn="ctr" defTabSz="914400" rtl="0" eaLnBrk="1" latinLnBrk="0" hangingPunct="1">
              <a:lnSpc>
                <a:spcPct val="90000"/>
              </a:lnSpc>
              <a:spcBef>
                <a:spcPts val="1000"/>
              </a:spcBef>
              <a:buClr>
                <a:schemeClr val="accent2"/>
              </a:buClr>
              <a:buFont typeface="Arial" panose="020B0604020202020204" pitchFamily="34" charset="0"/>
              <a:buNone/>
              <a:defRPr sz="2000" b="1" kern="1200">
                <a:solidFill>
                  <a:schemeClr val="bg1"/>
                </a:solidFill>
                <a:latin typeface="+mn-lt"/>
                <a:ea typeface="+mn-ea"/>
                <a:cs typeface="+mn-cs"/>
              </a:defRPr>
            </a:lvl1pPr>
            <a:lvl2pPr marL="457200" indent="0" algn="l" defTabSz="914400" rtl="0" eaLnBrk="1" latinLnBrk="0" hangingPunct="1">
              <a:lnSpc>
                <a:spcPct val="90000"/>
              </a:lnSpc>
              <a:spcBef>
                <a:spcPts val="500"/>
              </a:spcBef>
              <a:buClr>
                <a:schemeClr val="accent2"/>
              </a:buClr>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Clr>
                <a:schemeClr val="accent2"/>
              </a:buClr>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GB" sz="3200" dirty="0"/>
              <a:t>5130310</a:t>
            </a:r>
            <a:endParaRPr lang="en-US" sz="3200" dirty="0"/>
          </a:p>
        </p:txBody>
      </p:sp>
      <p:sp>
        <p:nvSpPr>
          <p:cNvPr id="17" name="Text Placeholder 6">
            <a:extLst>
              <a:ext uri="{FF2B5EF4-FFF2-40B4-BE49-F238E27FC236}">
                <a16:creationId xmlns:a16="http://schemas.microsoft.com/office/drawing/2014/main" id="{7968AB48-8CA2-4F0A-95D7-FA63F05A1AE3}"/>
              </a:ext>
            </a:extLst>
          </p:cNvPr>
          <p:cNvSpPr txBox="1">
            <a:spLocks/>
          </p:cNvSpPr>
          <p:nvPr/>
        </p:nvSpPr>
        <p:spPr>
          <a:xfrm>
            <a:off x="3087149" y="4286346"/>
            <a:ext cx="3612941" cy="1094985"/>
          </a:xfrm>
          <a:prstGeom prst="rect">
            <a:avLst/>
          </a:prstGeom>
        </p:spPr>
        <p:txBody>
          <a:bodyPr vert="horz" lIns="91440" tIns="45720" rIns="91440" bIns="45720" rtlCol="0" anchor="t">
            <a:normAutofit/>
          </a:bodyPr>
          <a:lstStyle>
            <a:lvl1pPr marL="0" indent="0" algn="ctr" defTabSz="914400" rtl="0" eaLnBrk="1" latinLnBrk="0" hangingPunct="1">
              <a:lnSpc>
                <a:spcPct val="90000"/>
              </a:lnSpc>
              <a:spcBef>
                <a:spcPts val="1000"/>
              </a:spcBef>
              <a:buClr>
                <a:schemeClr val="accent2"/>
              </a:buClr>
              <a:buFont typeface="Arial" panose="020B0604020202020204" pitchFamily="34" charset="0"/>
              <a:buNone/>
              <a:defRPr sz="2000" b="1" kern="1200">
                <a:solidFill>
                  <a:schemeClr val="bg1"/>
                </a:solidFill>
                <a:latin typeface="+mn-lt"/>
                <a:ea typeface="+mn-ea"/>
                <a:cs typeface="+mn-cs"/>
              </a:defRPr>
            </a:lvl1pPr>
            <a:lvl2pPr marL="457200" indent="0" algn="l" defTabSz="914400" rtl="0" eaLnBrk="1" latinLnBrk="0" hangingPunct="1">
              <a:lnSpc>
                <a:spcPct val="90000"/>
              </a:lnSpc>
              <a:spcBef>
                <a:spcPts val="500"/>
              </a:spcBef>
              <a:buClr>
                <a:schemeClr val="accent2"/>
              </a:buClr>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Clr>
                <a:schemeClr val="accent2"/>
              </a:buClr>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GB" sz="6000" dirty="0"/>
              <a:t>5130310</a:t>
            </a:r>
            <a:endParaRPr lang="en-US" sz="6000" dirty="0"/>
          </a:p>
        </p:txBody>
      </p:sp>
      <p:sp>
        <p:nvSpPr>
          <p:cNvPr id="19" name="Freeform: Shape 18">
            <a:extLst>
              <a:ext uri="{FF2B5EF4-FFF2-40B4-BE49-F238E27FC236}">
                <a16:creationId xmlns:a16="http://schemas.microsoft.com/office/drawing/2014/main" id="{45D2DF4B-E33E-48B2-A682-86DF6E97CEF6}"/>
              </a:ext>
            </a:extLst>
          </p:cNvPr>
          <p:cNvSpPr/>
          <p:nvPr/>
        </p:nvSpPr>
        <p:spPr>
          <a:xfrm>
            <a:off x="5981350" y="5044953"/>
            <a:ext cx="408692" cy="419450"/>
          </a:xfrm>
          <a:custGeom>
            <a:avLst/>
            <a:gdLst>
              <a:gd name="connsiteX0" fmla="*/ 563036 w 579814"/>
              <a:gd name="connsiteY0" fmla="*/ 0 h 419450"/>
              <a:gd name="connsiteX1" fmla="*/ 571425 w 579814"/>
              <a:gd name="connsiteY1" fmla="*/ 41945 h 419450"/>
              <a:gd name="connsiteX2" fmla="*/ 579814 w 579814"/>
              <a:gd name="connsiteY2" fmla="*/ 67112 h 419450"/>
              <a:gd name="connsiteX3" fmla="*/ 571425 w 579814"/>
              <a:gd name="connsiteY3" fmla="*/ 260059 h 419450"/>
              <a:gd name="connsiteX4" fmla="*/ 563036 w 579814"/>
              <a:gd name="connsiteY4" fmla="*/ 302004 h 419450"/>
              <a:gd name="connsiteX5" fmla="*/ 521091 w 579814"/>
              <a:gd name="connsiteY5" fmla="*/ 352338 h 419450"/>
              <a:gd name="connsiteX6" fmla="*/ 495924 w 579814"/>
              <a:gd name="connsiteY6" fmla="*/ 360727 h 419450"/>
              <a:gd name="connsiteX7" fmla="*/ 470757 w 579814"/>
              <a:gd name="connsiteY7" fmla="*/ 377505 h 419450"/>
              <a:gd name="connsiteX8" fmla="*/ 445590 w 579814"/>
              <a:gd name="connsiteY8" fmla="*/ 385894 h 419450"/>
              <a:gd name="connsiteX9" fmla="*/ 420423 w 579814"/>
              <a:gd name="connsiteY9" fmla="*/ 402672 h 419450"/>
              <a:gd name="connsiteX10" fmla="*/ 353311 w 579814"/>
              <a:gd name="connsiteY10" fmla="*/ 419450 h 419450"/>
              <a:gd name="connsiteX11" fmla="*/ 177143 w 579814"/>
              <a:gd name="connsiteY11" fmla="*/ 402672 h 419450"/>
              <a:gd name="connsiteX12" fmla="*/ 151976 w 579814"/>
              <a:gd name="connsiteY12" fmla="*/ 394283 h 419450"/>
              <a:gd name="connsiteX13" fmla="*/ 126809 w 579814"/>
              <a:gd name="connsiteY13" fmla="*/ 377505 h 419450"/>
              <a:gd name="connsiteX14" fmla="*/ 93253 w 579814"/>
              <a:gd name="connsiteY14" fmla="*/ 327171 h 419450"/>
              <a:gd name="connsiteX15" fmla="*/ 76475 w 579814"/>
              <a:gd name="connsiteY15" fmla="*/ 293615 h 419450"/>
              <a:gd name="connsiteX16" fmla="*/ 59697 w 579814"/>
              <a:gd name="connsiteY16" fmla="*/ 268448 h 419450"/>
              <a:gd name="connsiteX17" fmla="*/ 42919 w 579814"/>
              <a:gd name="connsiteY17" fmla="*/ 218114 h 419450"/>
              <a:gd name="connsiteX18" fmla="*/ 26141 w 579814"/>
              <a:gd name="connsiteY18" fmla="*/ 192947 h 419450"/>
              <a:gd name="connsiteX19" fmla="*/ 9363 w 579814"/>
              <a:gd name="connsiteY19" fmla="*/ 134224 h 419450"/>
              <a:gd name="connsiteX20" fmla="*/ 974 w 579814"/>
              <a:gd name="connsiteY20" fmla="*/ 109057 h 419450"/>
              <a:gd name="connsiteX21" fmla="*/ 974 w 579814"/>
              <a:gd name="connsiteY21" fmla="*/ 16778 h 419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79814" h="419450">
                <a:moveTo>
                  <a:pt x="563036" y="0"/>
                </a:moveTo>
                <a:cubicBezTo>
                  <a:pt x="565832" y="13982"/>
                  <a:pt x="567967" y="28112"/>
                  <a:pt x="571425" y="41945"/>
                </a:cubicBezTo>
                <a:cubicBezTo>
                  <a:pt x="573570" y="50524"/>
                  <a:pt x="579814" y="58269"/>
                  <a:pt x="579814" y="67112"/>
                </a:cubicBezTo>
                <a:cubicBezTo>
                  <a:pt x="579814" y="131488"/>
                  <a:pt x="576012" y="195846"/>
                  <a:pt x="571425" y="260059"/>
                </a:cubicBezTo>
                <a:cubicBezTo>
                  <a:pt x="570409" y="274281"/>
                  <a:pt x="568043" y="288653"/>
                  <a:pt x="563036" y="302004"/>
                </a:cubicBezTo>
                <a:cubicBezTo>
                  <a:pt x="557878" y="315760"/>
                  <a:pt x="531971" y="345085"/>
                  <a:pt x="521091" y="352338"/>
                </a:cubicBezTo>
                <a:cubicBezTo>
                  <a:pt x="513733" y="357243"/>
                  <a:pt x="503833" y="356772"/>
                  <a:pt x="495924" y="360727"/>
                </a:cubicBezTo>
                <a:cubicBezTo>
                  <a:pt x="486906" y="365236"/>
                  <a:pt x="479775" y="372996"/>
                  <a:pt x="470757" y="377505"/>
                </a:cubicBezTo>
                <a:cubicBezTo>
                  <a:pt x="462848" y="381460"/>
                  <a:pt x="453499" y="381939"/>
                  <a:pt x="445590" y="385894"/>
                </a:cubicBezTo>
                <a:cubicBezTo>
                  <a:pt x="436572" y="390403"/>
                  <a:pt x="429441" y="398163"/>
                  <a:pt x="420423" y="402672"/>
                </a:cubicBezTo>
                <a:cubicBezTo>
                  <a:pt x="403226" y="411271"/>
                  <a:pt x="369265" y="416259"/>
                  <a:pt x="353311" y="419450"/>
                </a:cubicBezTo>
                <a:cubicBezTo>
                  <a:pt x="251039" y="413434"/>
                  <a:pt x="244343" y="421872"/>
                  <a:pt x="177143" y="402672"/>
                </a:cubicBezTo>
                <a:cubicBezTo>
                  <a:pt x="168640" y="400243"/>
                  <a:pt x="159885" y="398238"/>
                  <a:pt x="151976" y="394283"/>
                </a:cubicBezTo>
                <a:cubicBezTo>
                  <a:pt x="142958" y="389774"/>
                  <a:pt x="135198" y="383098"/>
                  <a:pt x="126809" y="377505"/>
                </a:cubicBezTo>
                <a:cubicBezTo>
                  <a:pt x="108814" y="323519"/>
                  <a:pt x="132528" y="382156"/>
                  <a:pt x="93253" y="327171"/>
                </a:cubicBezTo>
                <a:cubicBezTo>
                  <a:pt x="85984" y="316995"/>
                  <a:pt x="82680" y="304473"/>
                  <a:pt x="76475" y="293615"/>
                </a:cubicBezTo>
                <a:cubicBezTo>
                  <a:pt x="71473" y="284861"/>
                  <a:pt x="63792" y="277661"/>
                  <a:pt x="59697" y="268448"/>
                </a:cubicBezTo>
                <a:cubicBezTo>
                  <a:pt x="52514" y="252287"/>
                  <a:pt x="52729" y="232829"/>
                  <a:pt x="42919" y="218114"/>
                </a:cubicBezTo>
                <a:cubicBezTo>
                  <a:pt x="37326" y="209725"/>
                  <a:pt x="30650" y="201965"/>
                  <a:pt x="26141" y="192947"/>
                </a:cubicBezTo>
                <a:cubicBezTo>
                  <a:pt x="19436" y="179538"/>
                  <a:pt x="12947" y="146767"/>
                  <a:pt x="9363" y="134224"/>
                </a:cubicBezTo>
                <a:cubicBezTo>
                  <a:pt x="6934" y="125721"/>
                  <a:pt x="1604" y="117877"/>
                  <a:pt x="974" y="109057"/>
                </a:cubicBezTo>
                <a:cubicBezTo>
                  <a:pt x="-1218" y="78376"/>
                  <a:pt x="974" y="47538"/>
                  <a:pt x="974" y="16778"/>
                </a:cubicBezTo>
              </a:path>
            </a:pathLst>
          </a:custGeom>
          <a:noFill/>
          <a:ln w="762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Freeform: Shape 19">
            <a:extLst>
              <a:ext uri="{FF2B5EF4-FFF2-40B4-BE49-F238E27FC236}">
                <a16:creationId xmlns:a16="http://schemas.microsoft.com/office/drawing/2014/main" id="{C37F4A23-DD68-48B4-8220-CA379161D1D3}"/>
              </a:ext>
            </a:extLst>
          </p:cNvPr>
          <p:cNvSpPr/>
          <p:nvPr/>
        </p:nvSpPr>
        <p:spPr>
          <a:xfrm>
            <a:off x="5580775" y="5013279"/>
            <a:ext cx="408692" cy="419450"/>
          </a:xfrm>
          <a:custGeom>
            <a:avLst/>
            <a:gdLst>
              <a:gd name="connsiteX0" fmla="*/ 563036 w 579814"/>
              <a:gd name="connsiteY0" fmla="*/ 0 h 419450"/>
              <a:gd name="connsiteX1" fmla="*/ 571425 w 579814"/>
              <a:gd name="connsiteY1" fmla="*/ 41945 h 419450"/>
              <a:gd name="connsiteX2" fmla="*/ 579814 w 579814"/>
              <a:gd name="connsiteY2" fmla="*/ 67112 h 419450"/>
              <a:gd name="connsiteX3" fmla="*/ 571425 w 579814"/>
              <a:gd name="connsiteY3" fmla="*/ 260059 h 419450"/>
              <a:gd name="connsiteX4" fmla="*/ 563036 w 579814"/>
              <a:gd name="connsiteY4" fmla="*/ 302004 h 419450"/>
              <a:gd name="connsiteX5" fmla="*/ 521091 w 579814"/>
              <a:gd name="connsiteY5" fmla="*/ 352338 h 419450"/>
              <a:gd name="connsiteX6" fmla="*/ 495924 w 579814"/>
              <a:gd name="connsiteY6" fmla="*/ 360727 h 419450"/>
              <a:gd name="connsiteX7" fmla="*/ 470757 w 579814"/>
              <a:gd name="connsiteY7" fmla="*/ 377505 h 419450"/>
              <a:gd name="connsiteX8" fmla="*/ 445590 w 579814"/>
              <a:gd name="connsiteY8" fmla="*/ 385894 h 419450"/>
              <a:gd name="connsiteX9" fmla="*/ 420423 w 579814"/>
              <a:gd name="connsiteY9" fmla="*/ 402672 h 419450"/>
              <a:gd name="connsiteX10" fmla="*/ 353311 w 579814"/>
              <a:gd name="connsiteY10" fmla="*/ 419450 h 419450"/>
              <a:gd name="connsiteX11" fmla="*/ 177143 w 579814"/>
              <a:gd name="connsiteY11" fmla="*/ 402672 h 419450"/>
              <a:gd name="connsiteX12" fmla="*/ 151976 w 579814"/>
              <a:gd name="connsiteY12" fmla="*/ 394283 h 419450"/>
              <a:gd name="connsiteX13" fmla="*/ 126809 w 579814"/>
              <a:gd name="connsiteY13" fmla="*/ 377505 h 419450"/>
              <a:gd name="connsiteX14" fmla="*/ 93253 w 579814"/>
              <a:gd name="connsiteY14" fmla="*/ 327171 h 419450"/>
              <a:gd name="connsiteX15" fmla="*/ 76475 w 579814"/>
              <a:gd name="connsiteY15" fmla="*/ 293615 h 419450"/>
              <a:gd name="connsiteX16" fmla="*/ 59697 w 579814"/>
              <a:gd name="connsiteY16" fmla="*/ 268448 h 419450"/>
              <a:gd name="connsiteX17" fmla="*/ 42919 w 579814"/>
              <a:gd name="connsiteY17" fmla="*/ 218114 h 419450"/>
              <a:gd name="connsiteX18" fmla="*/ 26141 w 579814"/>
              <a:gd name="connsiteY18" fmla="*/ 192947 h 419450"/>
              <a:gd name="connsiteX19" fmla="*/ 9363 w 579814"/>
              <a:gd name="connsiteY19" fmla="*/ 134224 h 419450"/>
              <a:gd name="connsiteX20" fmla="*/ 974 w 579814"/>
              <a:gd name="connsiteY20" fmla="*/ 109057 h 419450"/>
              <a:gd name="connsiteX21" fmla="*/ 974 w 579814"/>
              <a:gd name="connsiteY21" fmla="*/ 16778 h 419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79814" h="419450">
                <a:moveTo>
                  <a:pt x="563036" y="0"/>
                </a:moveTo>
                <a:cubicBezTo>
                  <a:pt x="565832" y="13982"/>
                  <a:pt x="567967" y="28112"/>
                  <a:pt x="571425" y="41945"/>
                </a:cubicBezTo>
                <a:cubicBezTo>
                  <a:pt x="573570" y="50524"/>
                  <a:pt x="579814" y="58269"/>
                  <a:pt x="579814" y="67112"/>
                </a:cubicBezTo>
                <a:cubicBezTo>
                  <a:pt x="579814" y="131488"/>
                  <a:pt x="576012" y="195846"/>
                  <a:pt x="571425" y="260059"/>
                </a:cubicBezTo>
                <a:cubicBezTo>
                  <a:pt x="570409" y="274281"/>
                  <a:pt x="568043" y="288653"/>
                  <a:pt x="563036" y="302004"/>
                </a:cubicBezTo>
                <a:cubicBezTo>
                  <a:pt x="557878" y="315760"/>
                  <a:pt x="531971" y="345085"/>
                  <a:pt x="521091" y="352338"/>
                </a:cubicBezTo>
                <a:cubicBezTo>
                  <a:pt x="513733" y="357243"/>
                  <a:pt x="503833" y="356772"/>
                  <a:pt x="495924" y="360727"/>
                </a:cubicBezTo>
                <a:cubicBezTo>
                  <a:pt x="486906" y="365236"/>
                  <a:pt x="479775" y="372996"/>
                  <a:pt x="470757" y="377505"/>
                </a:cubicBezTo>
                <a:cubicBezTo>
                  <a:pt x="462848" y="381460"/>
                  <a:pt x="453499" y="381939"/>
                  <a:pt x="445590" y="385894"/>
                </a:cubicBezTo>
                <a:cubicBezTo>
                  <a:pt x="436572" y="390403"/>
                  <a:pt x="429441" y="398163"/>
                  <a:pt x="420423" y="402672"/>
                </a:cubicBezTo>
                <a:cubicBezTo>
                  <a:pt x="403226" y="411271"/>
                  <a:pt x="369265" y="416259"/>
                  <a:pt x="353311" y="419450"/>
                </a:cubicBezTo>
                <a:cubicBezTo>
                  <a:pt x="251039" y="413434"/>
                  <a:pt x="244343" y="421872"/>
                  <a:pt x="177143" y="402672"/>
                </a:cubicBezTo>
                <a:cubicBezTo>
                  <a:pt x="168640" y="400243"/>
                  <a:pt x="159885" y="398238"/>
                  <a:pt x="151976" y="394283"/>
                </a:cubicBezTo>
                <a:cubicBezTo>
                  <a:pt x="142958" y="389774"/>
                  <a:pt x="135198" y="383098"/>
                  <a:pt x="126809" y="377505"/>
                </a:cubicBezTo>
                <a:cubicBezTo>
                  <a:pt x="108814" y="323519"/>
                  <a:pt x="132528" y="382156"/>
                  <a:pt x="93253" y="327171"/>
                </a:cubicBezTo>
                <a:cubicBezTo>
                  <a:pt x="85984" y="316995"/>
                  <a:pt x="82680" y="304473"/>
                  <a:pt x="76475" y="293615"/>
                </a:cubicBezTo>
                <a:cubicBezTo>
                  <a:pt x="71473" y="284861"/>
                  <a:pt x="63792" y="277661"/>
                  <a:pt x="59697" y="268448"/>
                </a:cubicBezTo>
                <a:cubicBezTo>
                  <a:pt x="52514" y="252287"/>
                  <a:pt x="52729" y="232829"/>
                  <a:pt x="42919" y="218114"/>
                </a:cubicBezTo>
                <a:cubicBezTo>
                  <a:pt x="37326" y="209725"/>
                  <a:pt x="30650" y="201965"/>
                  <a:pt x="26141" y="192947"/>
                </a:cubicBezTo>
                <a:cubicBezTo>
                  <a:pt x="19436" y="179538"/>
                  <a:pt x="12947" y="146767"/>
                  <a:pt x="9363" y="134224"/>
                </a:cubicBezTo>
                <a:cubicBezTo>
                  <a:pt x="6934" y="125721"/>
                  <a:pt x="1604" y="117877"/>
                  <a:pt x="974" y="109057"/>
                </a:cubicBezTo>
                <a:cubicBezTo>
                  <a:pt x="-1218" y="78376"/>
                  <a:pt x="974" y="47538"/>
                  <a:pt x="974" y="16778"/>
                </a:cubicBezTo>
              </a:path>
            </a:pathLst>
          </a:custGeom>
          <a:noFill/>
          <a:ln w="762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1" name="Freeform: Shape 20">
            <a:extLst>
              <a:ext uri="{FF2B5EF4-FFF2-40B4-BE49-F238E27FC236}">
                <a16:creationId xmlns:a16="http://schemas.microsoft.com/office/drawing/2014/main" id="{D0018C83-AE71-4D65-A365-2127A7063229}"/>
              </a:ext>
            </a:extLst>
          </p:cNvPr>
          <p:cNvSpPr/>
          <p:nvPr/>
        </p:nvSpPr>
        <p:spPr>
          <a:xfrm>
            <a:off x="5176142" y="5044953"/>
            <a:ext cx="408692" cy="419450"/>
          </a:xfrm>
          <a:custGeom>
            <a:avLst/>
            <a:gdLst>
              <a:gd name="connsiteX0" fmla="*/ 563036 w 579814"/>
              <a:gd name="connsiteY0" fmla="*/ 0 h 419450"/>
              <a:gd name="connsiteX1" fmla="*/ 571425 w 579814"/>
              <a:gd name="connsiteY1" fmla="*/ 41945 h 419450"/>
              <a:gd name="connsiteX2" fmla="*/ 579814 w 579814"/>
              <a:gd name="connsiteY2" fmla="*/ 67112 h 419450"/>
              <a:gd name="connsiteX3" fmla="*/ 571425 w 579814"/>
              <a:gd name="connsiteY3" fmla="*/ 260059 h 419450"/>
              <a:gd name="connsiteX4" fmla="*/ 563036 w 579814"/>
              <a:gd name="connsiteY4" fmla="*/ 302004 h 419450"/>
              <a:gd name="connsiteX5" fmla="*/ 521091 w 579814"/>
              <a:gd name="connsiteY5" fmla="*/ 352338 h 419450"/>
              <a:gd name="connsiteX6" fmla="*/ 495924 w 579814"/>
              <a:gd name="connsiteY6" fmla="*/ 360727 h 419450"/>
              <a:gd name="connsiteX7" fmla="*/ 470757 w 579814"/>
              <a:gd name="connsiteY7" fmla="*/ 377505 h 419450"/>
              <a:gd name="connsiteX8" fmla="*/ 445590 w 579814"/>
              <a:gd name="connsiteY8" fmla="*/ 385894 h 419450"/>
              <a:gd name="connsiteX9" fmla="*/ 420423 w 579814"/>
              <a:gd name="connsiteY9" fmla="*/ 402672 h 419450"/>
              <a:gd name="connsiteX10" fmla="*/ 353311 w 579814"/>
              <a:gd name="connsiteY10" fmla="*/ 419450 h 419450"/>
              <a:gd name="connsiteX11" fmla="*/ 177143 w 579814"/>
              <a:gd name="connsiteY11" fmla="*/ 402672 h 419450"/>
              <a:gd name="connsiteX12" fmla="*/ 151976 w 579814"/>
              <a:gd name="connsiteY12" fmla="*/ 394283 h 419450"/>
              <a:gd name="connsiteX13" fmla="*/ 126809 w 579814"/>
              <a:gd name="connsiteY13" fmla="*/ 377505 h 419450"/>
              <a:gd name="connsiteX14" fmla="*/ 93253 w 579814"/>
              <a:gd name="connsiteY14" fmla="*/ 327171 h 419450"/>
              <a:gd name="connsiteX15" fmla="*/ 76475 w 579814"/>
              <a:gd name="connsiteY15" fmla="*/ 293615 h 419450"/>
              <a:gd name="connsiteX16" fmla="*/ 59697 w 579814"/>
              <a:gd name="connsiteY16" fmla="*/ 268448 h 419450"/>
              <a:gd name="connsiteX17" fmla="*/ 42919 w 579814"/>
              <a:gd name="connsiteY17" fmla="*/ 218114 h 419450"/>
              <a:gd name="connsiteX18" fmla="*/ 26141 w 579814"/>
              <a:gd name="connsiteY18" fmla="*/ 192947 h 419450"/>
              <a:gd name="connsiteX19" fmla="*/ 9363 w 579814"/>
              <a:gd name="connsiteY19" fmla="*/ 134224 h 419450"/>
              <a:gd name="connsiteX20" fmla="*/ 974 w 579814"/>
              <a:gd name="connsiteY20" fmla="*/ 109057 h 419450"/>
              <a:gd name="connsiteX21" fmla="*/ 974 w 579814"/>
              <a:gd name="connsiteY21" fmla="*/ 16778 h 419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79814" h="419450">
                <a:moveTo>
                  <a:pt x="563036" y="0"/>
                </a:moveTo>
                <a:cubicBezTo>
                  <a:pt x="565832" y="13982"/>
                  <a:pt x="567967" y="28112"/>
                  <a:pt x="571425" y="41945"/>
                </a:cubicBezTo>
                <a:cubicBezTo>
                  <a:pt x="573570" y="50524"/>
                  <a:pt x="579814" y="58269"/>
                  <a:pt x="579814" y="67112"/>
                </a:cubicBezTo>
                <a:cubicBezTo>
                  <a:pt x="579814" y="131488"/>
                  <a:pt x="576012" y="195846"/>
                  <a:pt x="571425" y="260059"/>
                </a:cubicBezTo>
                <a:cubicBezTo>
                  <a:pt x="570409" y="274281"/>
                  <a:pt x="568043" y="288653"/>
                  <a:pt x="563036" y="302004"/>
                </a:cubicBezTo>
                <a:cubicBezTo>
                  <a:pt x="557878" y="315760"/>
                  <a:pt x="531971" y="345085"/>
                  <a:pt x="521091" y="352338"/>
                </a:cubicBezTo>
                <a:cubicBezTo>
                  <a:pt x="513733" y="357243"/>
                  <a:pt x="503833" y="356772"/>
                  <a:pt x="495924" y="360727"/>
                </a:cubicBezTo>
                <a:cubicBezTo>
                  <a:pt x="486906" y="365236"/>
                  <a:pt x="479775" y="372996"/>
                  <a:pt x="470757" y="377505"/>
                </a:cubicBezTo>
                <a:cubicBezTo>
                  <a:pt x="462848" y="381460"/>
                  <a:pt x="453499" y="381939"/>
                  <a:pt x="445590" y="385894"/>
                </a:cubicBezTo>
                <a:cubicBezTo>
                  <a:pt x="436572" y="390403"/>
                  <a:pt x="429441" y="398163"/>
                  <a:pt x="420423" y="402672"/>
                </a:cubicBezTo>
                <a:cubicBezTo>
                  <a:pt x="403226" y="411271"/>
                  <a:pt x="369265" y="416259"/>
                  <a:pt x="353311" y="419450"/>
                </a:cubicBezTo>
                <a:cubicBezTo>
                  <a:pt x="251039" y="413434"/>
                  <a:pt x="244343" y="421872"/>
                  <a:pt x="177143" y="402672"/>
                </a:cubicBezTo>
                <a:cubicBezTo>
                  <a:pt x="168640" y="400243"/>
                  <a:pt x="159885" y="398238"/>
                  <a:pt x="151976" y="394283"/>
                </a:cubicBezTo>
                <a:cubicBezTo>
                  <a:pt x="142958" y="389774"/>
                  <a:pt x="135198" y="383098"/>
                  <a:pt x="126809" y="377505"/>
                </a:cubicBezTo>
                <a:cubicBezTo>
                  <a:pt x="108814" y="323519"/>
                  <a:pt x="132528" y="382156"/>
                  <a:pt x="93253" y="327171"/>
                </a:cubicBezTo>
                <a:cubicBezTo>
                  <a:pt x="85984" y="316995"/>
                  <a:pt x="82680" y="304473"/>
                  <a:pt x="76475" y="293615"/>
                </a:cubicBezTo>
                <a:cubicBezTo>
                  <a:pt x="71473" y="284861"/>
                  <a:pt x="63792" y="277661"/>
                  <a:pt x="59697" y="268448"/>
                </a:cubicBezTo>
                <a:cubicBezTo>
                  <a:pt x="52514" y="252287"/>
                  <a:pt x="52729" y="232829"/>
                  <a:pt x="42919" y="218114"/>
                </a:cubicBezTo>
                <a:cubicBezTo>
                  <a:pt x="37326" y="209725"/>
                  <a:pt x="30650" y="201965"/>
                  <a:pt x="26141" y="192947"/>
                </a:cubicBezTo>
                <a:cubicBezTo>
                  <a:pt x="19436" y="179538"/>
                  <a:pt x="12947" y="146767"/>
                  <a:pt x="9363" y="134224"/>
                </a:cubicBezTo>
                <a:cubicBezTo>
                  <a:pt x="6934" y="125721"/>
                  <a:pt x="1604" y="117877"/>
                  <a:pt x="974" y="109057"/>
                </a:cubicBezTo>
                <a:cubicBezTo>
                  <a:pt x="-1218" y="78376"/>
                  <a:pt x="974" y="47538"/>
                  <a:pt x="974" y="16778"/>
                </a:cubicBezTo>
              </a:path>
            </a:pathLst>
          </a:custGeom>
          <a:noFill/>
          <a:ln w="762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Freeform: Shape 21">
            <a:extLst>
              <a:ext uri="{FF2B5EF4-FFF2-40B4-BE49-F238E27FC236}">
                <a16:creationId xmlns:a16="http://schemas.microsoft.com/office/drawing/2014/main" id="{903138E4-7D30-4812-8FAB-DE1588DB3110}"/>
              </a:ext>
            </a:extLst>
          </p:cNvPr>
          <p:cNvSpPr/>
          <p:nvPr/>
        </p:nvSpPr>
        <p:spPr>
          <a:xfrm>
            <a:off x="4751730" y="5044953"/>
            <a:ext cx="408692" cy="419450"/>
          </a:xfrm>
          <a:custGeom>
            <a:avLst/>
            <a:gdLst>
              <a:gd name="connsiteX0" fmla="*/ 563036 w 579814"/>
              <a:gd name="connsiteY0" fmla="*/ 0 h 419450"/>
              <a:gd name="connsiteX1" fmla="*/ 571425 w 579814"/>
              <a:gd name="connsiteY1" fmla="*/ 41945 h 419450"/>
              <a:gd name="connsiteX2" fmla="*/ 579814 w 579814"/>
              <a:gd name="connsiteY2" fmla="*/ 67112 h 419450"/>
              <a:gd name="connsiteX3" fmla="*/ 571425 w 579814"/>
              <a:gd name="connsiteY3" fmla="*/ 260059 h 419450"/>
              <a:gd name="connsiteX4" fmla="*/ 563036 w 579814"/>
              <a:gd name="connsiteY4" fmla="*/ 302004 h 419450"/>
              <a:gd name="connsiteX5" fmla="*/ 521091 w 579814"/>
              <a:gd name="connsiteY5" fmla="*/ 352338 h 419450"/>
              <a:gd name="connsiteX6" fmla="*/ 495924 w 579814"/>
              <a:gd name="connsiteY6" fmla="*/ 360727 h 419450"/>
              <a:gd name="connsiteX7" fmla="*/ 470757 w 579814"/>
              <a:gd name="connsiteY7" fmla="*/ 377505 h 419450"/>
              <a:gd name="connsiteX8" fmla="*/ 445590 w 579814"/>
              <a:gd name="connsiteY8" fmla="*/ 385894 h 419450"/>
              <a:gd name="connsiteX9" fmla="*/ 420423 w 579814"/>
              <a:gd name="connsiteY9" fmla="*/ 402672 h 419450"/>
              <a:gd name="connsiteX10" fmla="*/ 353311 w 579814"/>
              <a:gd name="connsiteY10" fmla="*/ 419450 h 419450"/>
              <a:gd name="connsiteX11" fmla="*/ 177143 w 579814"/>
              <a:gd name="connsiteY11" fmla="*/ 402672 h 419450"/>
              <a:gd name="connsiteX12" fmla="*/ 151976 w 579814"/>
              <a:gd name="connsiteY12" fmla="*/ 394283 h 419450"/>
              <a:gd name="connsiteX13" fmla="*/ 126809 w 579814"/>
              <a:gd name="connsiteY13" fmla="*/ 377505 h 419450"/>
              <a:gd name="connsiteX14" fmla="*/ 93253 w 579814"/>
              <a:gd name="connsiteY14" fmla="*/ 327171 h 419450"/>
              <a:gd name="connsiteX15" fmla="*/ 76475 w 579814"/>
              <a:gd name="connsiteY15" fmla="*/ 293615 h 419450"/>
              <a:gd name="connsiteX16" fmla="*/ 59697 w 579814"/>
              <a:gd name="connsiteY16" fmla="*/ 268448 h 419450"/>
              <a:gd name="connsiteX17" fmla="*/ 42919 w 579814"/>
              <a:gd name="connsiteY17" fmla="*/ 218114 h 419450"/>
              <a:gd name="connsiteX18" fmla="*/ 26141 w 579814"/>
              <a:gd name="connsiteY18" fmla="*/ 192947 h 419450"/>
              <a:gd name="connsiteX19" fmla="*/ 9363 w 579814"/>
              <a:gd name="connsiteY19" fmla="*/ 134224 h 419450"/>
              <a:gd name="connsiteX20" fmla="*/ 974 w 579814"/>
              <a:gd name="connsiteY20" fmla="*/ 109057 h 419450"/>
              <a:gd name="connsiteX21" fmla="*/ 974 w 579814"/>
              <a:gd name="connsiteY21" fmla="*/ 16778 h 419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79814" h="419450">
                <a:moveTo>
                  <a:pt x="563036" y="0"/>
                </a:moveTo>
                <a:cubicBezTo>
                  <a:pt x="565832" y="13982"/>
                  <a:pt x="567967" y="28112"/>
                  <a:pt x="571425" y="41945"/>
                </a:cubicBezTo>
                <a:cubicBezTo>
                  <a:pt x="573570" y="50524"/>
                  <a:pt x="579814" y="58269"/>
                  <a:pt x="579814" y="67112"/>
                </a:cubicBezTo>
                <a:cubicBezTo>
                  <a:pt x="579814" y="131488"/>
                  <a:pt x="576012" y="195846"/>
                  <a:pt x="571425" y="260059"/>
                </a:cubicBezTo>
                <a:cubicBezTo>
                  <a:pt x="570409" y="274281"/>
                  <a:pt x="568043" y="288653"/>
                  <a:pt x="563036" y="302004"/>
                </a:cubicBezTo>
                <a:cubicBezTo>
                  <a:pt x="557878" y="315760"/>
                  <a:pt x="531971" y="345085"/>
                  <a:pt x="521091" y="352338"/>
                </a:cubicBezTo>
                <a:cubicBezTo>
                  <a:pt x="513733" y="357243"/>
                  <a:pt x="503833" y="356772"/>
                  <a:pt x="495924" y="360727"/>
                </a:cubicBezTo>
                <a:cubicBezTo>
                  <a:pt x="486906" y="365236"/>
                  <a:pt x="479775" y="372996"/>
                  <a:pt x="470757" y="377505"/>
                </a:cubicBezTo>
                <a:cubicBezTo>
                  <a:pt x="462848" y="381460"/>
                  <a:pt x="453499" y="381939"/>
                  <a:pt x="445590" y="385894"/>
                </a:cubicBezTo>
                <a:cubicBezTo>
                  <a:pt x="436572" y="390403"/>
                  <a:pt x="429441" y="398163"/>
                  <a:pt x="420423" y="402672"/>
                </a:cubicBezTo>
                <a:cubicBezTo>
                  <a:pt x="403226" y="411271"/>
                  <a:pt x="369265" y="416259"/>
                  <a:pt x="353311" y="419450"/>
                </a:cubicBezTo>
                <a:cubicBezTo>
                  <a:pt x="251039" y="413434"/>
                  <a:pt x="244343" y="421872"/>
                  <a:pt x="177143" y="402672"/>
                </a:cubicBezTo>
                <a:cubicBezTo>
                  <a:pt x="168640" y="400243"/>
                  <a:pt x="159885" y="398238"/>
                  <a:pt x="151976" y="394283"/>
                </a:cubicBezTo>
                <a:cubicBezTo>
                  <a:pt x="142958" y="389774"/>
                  <a:pt x="135198" y="383098"/>
                  <a:pt x="126809" y="377505"/>
                </a:cubicBezTo>
                <a:cubicBezTo>
                  <a:pt x="108814" y="323519"/>
                  <a:pt x="132528" y="382156"/>
                  <a:pt x="93253" y="327171"/>
                </a:cubicBezTo>
                <a:cubicBezTo>
                  <a:pt x="85984" y="316995"/>
                  <a:pt x="82680" y="304473"/>
                  <a:pt x="76475" y="293615"/>
                </a:cubicBezTo>
                <a:cubicBezTo>
                  <a:pt x="71473" y="284861"/>
                  <a:pt x="63792" y="277661"/>
                  <a:pt x="59697" y="268448"/>
                </a:cubicBezTo>
                <a:cubicBezTo>
                  <a:pt x="52514" y="252287"/>
                  <a:pt x="52729" y="232829"/>
                  <a:pt x="42919" y="218114"/>
                </a:cubicBezTo>
                <a:cubicBezTo>
                  <a:pt x="37326" y="209725"/>
                  <a:pt x="30650" y="201965"/>
                  <a:pt x="26141" y="192947"/>
                </a:cubicBezTo>
                <a:cubicBezTo>
                  <a:pt x="19436" y="179538"/>
                  <a:pt x="12947" y="146767"/>
                  <a:pt x="9363" y="134224"/>
                </a:cubicBezTo>
                <a:cubicBezTo>
                  <a:pt x="6934" y="125721"/>
                  <a:pt x="1604" y="117877"/>
                  <a:pt x="974" y="109057"/>
                </a:cubicBezTo>
                <a:cubicBezTo>
                  <a:pt x="-1218" y="78376"/>
                  <a:pt x="974" y="47538"/>
                  <a:pt x="974" y="16778"/>
                </a:cubicBezTo>
              </a:path>
            </a:pathLst>
          </a:custGeom>
          <a:noFill/>
          <a:ln w="762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3" name="Freeform: Shape 22">
            <a:extLst>
              <a:ext uri="{FF2B5EF4-FFF2-40B4-BE49-F238E27FC236}">
                <a16:creationId xmlns:a16="http://schemas.microsoft.com/office/drawing/2014/main" id="{105BC16B-CCB4-488E-AA62-91827EFF6282}"/>
              </a:ext>
            </a:extLst>
          </p:cNvPr>
          <p:cNvSpPr/>
          <p:nvPr/>
        </p:nvSpPr>
        <p:spPr>
          <a:xfrm>
            <a:off x="4244829" y="5044953"/>
            <a:ext cx="513852" cy="419450"/>
          </a:xfrm>
          <a:custGeom>
            <a:avLst/>
            <a:gdLst>
              <a:gd name="connsiteX0" fmla="*/ 563036 w 579814"/>
              <a:gd name="connsiteY0" fmla="*/ 0 h 419450"/>
              <a:gd name="connsiteX1" fmla="*/ 571425 w 579814"/>
              <a:gd name="connsiteY1" fmla="*/ 41945 h 419450"/>
              <a:gd name="connsiteX2" fmla="*/ 579814 w 579814"/>
              <a:gd name="connsiteY2" fmla="*/ 67112 h 419450"/>
              <a:gd name="connsiteX3" fmla="*/ 571425 w 579814"/>
              <a:gd name="connsiteY3" fmla="*/ 260059 h 419450"/>
              <a:gd name="connsiteX4" fmla="*/ 563036 w 579814"/>
              <a:gd name="connsiteY4" fmla="*/ 302004 h 419450"/>
              <a:gd name="connsiteX5" fmla="*/ 521091 w 579814"/>
              <a:gd name="connsiteY5" fmla="*/ 352338 h 419450"/>
              <a:gd name="connsiteX6" fmla="*/ 495924 w 579814"/>
              <a:gd name="connsiteY6" fmla="*/ 360727 h 419450"/>
              <a:gd name="connsiteX7" fmla="*/ 470757 w 579814"/>
              <a:gd name="connsiteY7" fmla="*/ 377505 h 419450"/>
              <a:gd name="connsiteX8" fmla="*/ 445590 w 579814"/>
              <a:gd name="connsiteY8" fmla="*/ 385894 h 419450"/>
              <a:gd name="connsiteX9" fmla="*/ 420423 w 579814"/>
              <a:gd name="connsiteY9" fmla="*/ 402672 h 419450"/>
              <a:gd name="connsiteX10" fmla="*/ 353311 w 579814"/>
              <a:gd name="connsiteY10" fmla="*/ 419450 h 419450"/>
              <a:gd name="connsiteX11" fmla="*/ 177143 w 579814"/>
              <a:gd name="connsiteY11" fmla="*/ 402672 h 419450"/>
              <a:gd name="connsiteX12" fmla="*/ 151976 w 579814"/>
              <a:gd name="connsiteY12" fmla="*/ 394283 h 419450"/>
              <a:gd name="connsiteX13" fmla="*/ 126809 w 579814"/>
              <a:gd name="connsiteY13" fmla="*/ 377505 h 419450"/>
              <a:gd name="connsiteX14" fmla="*/ 93253 w 579814"/>
              <a:gd name="connsiteY14" fmla="*/ 327171 h 419450"/>
              <a:gd name="connsiteX15" fmla="*/ 76475 w 579814"/>
              <a:gd name="connsiteY15" fmla="*/ 293615 h 419450"/>
              <a:gd name="connsiteX16" fmla="*/ 59697 w 579814"/>
              <a:gd name="connsiteY16" fmla="*/ 268448 h 419450"/>
              <a:gd name="connsiteX17" fmla="*/ 42919 w 579814"/>
              <a:gd name="connsiteY17" fmla="*/ 218114 h 419450"/>
              <a:gd name="connsiteX18" fmla="*/ 26141 w 579814"/>
              <a:gd name="connsiteY18" fmla="*/ 192947 h 419450"/>
              <a:gd name="connsiteX19" fmla="*/ 9363 w 579814"/>
              <a:gd name="connsiteY19" fmla="*/ 134224 h 419450"/>
              <a:gd name="connsiteX20" fmla="*/ 974 w 579814"/>
              <a:gd name="connsiteY20" fmla="*/ 109057 h 419450"/>
              <a:gd name="connsiteX21" fmla="*/ 974 w 579814"/>
              <a:gd name="connsiteY21" fmla="*/ 16778 h 419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79814" h="419450">
                <a:moveTo>
                  <a:pt x="563036" y="0"/>
                </a:moveTo>
                <a:cubicBezTo>
                  <a:pt x="565832" y="13982"/>
                  <a:pt x="567967" y="28112"/>
                  <a:pt x="571425" y="41945"/>
                </a:cubicBezTo>
                <a:cubicBezTo>
                  <a:pt x="573570" y="50524"/>
                  <a:pt x="579814" y="58269"/>
                  <a:pt x="579814" y="67112"/>
                </a:cubicBezTo>
                <a:cubicBezTo>
                  <a:pt x="579814" y="131488"/>
                  <a:pt x="576012" y="195846"/>
                  <a:pt x="571425" y="260059"/>
                </a:cubicBezTo>
                <a:cubicBezTo>
                  <a:pt x="570409" y="274281"/>
                  <a:pt x="568043" y="288653"/>
                  <a:pt x="563036" y="302004"/>
                </a:cubicBezTo>
                <a:cubicBezTo>
                  <a:pt x="557878" y="315760"/>
                  <a:pt x="531971" y="345085"/>
                  <a:pt x="521091" y="352338"/>
                </a:cubicBezTo>
                <a:cubicBezTo>
                  <a:pt x="513733" y="357243"/>
                  <a:pt x="503833" y="356772"/>
                  <a:pt x="495924" y="360727"/>
                </a:cubicBezTo>
                <a:cubicBezTo>
                  <a:pt x="486906" y="365236"/>
                  <a:pt x="479775" y="372996"/>
                  <a:pt x="470757" y="377505"/>
                </a:cubicBezTo>
                <a:cubicBezTo>
                  <a:pt x="462848" y="381460"/>
                  <a:pt x="453499" y="381939"/>
                  <a:pt x="445590" y="385894"/>
                </a:cubicBezTo>
                <a:cubicBezTo>
                  <a:pt x="436572" y="390403"/>
                  <a:pt x="429441" y="398163"/>
                  <a:pt x="420423" y="402672"/>
                </a:cubicBezTo>
                <a:cubicBezTo>
                  <a:pt x="403226" y="411271"/>
                  <a:pt x="369265" y="416259"/>
                  <a:pt x="353311" y="419450"/>
                </a:cubicBezTo>
                <a:cubicBezTo>
                  <a:pt x="251039" y="413434"/>
                  <a:pt x="244343" y="421872"/>
                  <a:pt x="177143" y="402672"/>
                </a:cubicBezTo>
                <a:cubicBezTo>
                  <a:pt x="168640" y="400243"/>
                  <a:pt x="159885" y="398238"/>
                  <a:pt x="151976" y="394283"/>
                </a:cubicBezTo>
                <a:cubicBezTo>
                  <a:pt x="142958" y="389774"/>
                  <a:pt x="135198" y="383098"/>
                  <a:pt x="126809" y="377505"/>
                </a:cubicBezTo>
                <a:cubicBezTo>
                  <a:pt x="108814" y="323519"/>
                  <a:pt x="132528" y="382156"/>
                  <a:pt x="93253" y="327171"/>
                </a:cubicBezTo>
                <a:cubicBezTo>
                  <a:pt x="85984" y="316995"/>
                  <a:pt x="82680" y="304473"/>
                  <a:pt x="76475" y="293615"/>
                </a:cubicBezTo>
                <a:cubicBezTo>
                  <a:pt x="71473" y="284861"/>
                  <a:pt x="63792" y="277661"/>
                  <a:pt x="59697" y="268448"/>
                </a:cubicBezTo>
                <a:cubicBezTo>
                  <a:pt x="52514" y="252287"/>
                  <a:pt x="52729" y="232829"/>
                  <a:pt x="42919" y="218114"/>
                </a:cubicBezTo>
                <a:cubicBezTo>
                  <a:pt x="37326" y="209725"/>
                  <a:pt x="30650" y="201965"/>
                  <a:pt x="26141" y="192947"/>
                </a:cubicBezTo>
                <a:cubicBezTo>
                  <a:pt x="19436" y="179538"/>
                  <a:pt x="12947" y="146767"/>
                  <a:pt x="9363" y="134224"/>
                </a:cubicBezTo>
                <a:cubicBezTo>
                  <a:pt x="6934" y="125721"/>
                  <a:pt x="1604" y="117877"/>
                  <a:pt x="974" y="109057"/>
                </a:cubicBezTo>
                <a:cubicBezTo>
                  <a:pt x="-1218" y="78376"/>
                  <a:pt x="974" y="47538"/>
                  <a:pt x="974" y="16778"/>
                </a:cubicBezTo>
              </a:path>
            </a:pathLst>
          </a:custGeom>
          <a:noFill/>
          <a:ln w="762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4" name="Freeform: Shape 23">
            <a:extLst>
              <a:ext uri="{FF2B5EF4-FFF2-40B4-BE49-F238E27FC236}">
                <a16:creationId xmlns:a16="http://schemas.microsoft.com/office/drawing/2014/main" id="{D02A8FAA-242C-482A-AEE6-442A2AD763F0}"/>
              </a:ext>
            </a:extLst>
          </p:cNvPr>
          <p:cNvSpPr/>
          <p:nvPr/>
        </p:nvSpPr>
        <p:spPr>
          <a:xfrm>
            <a:off x="3843088" y="5054991"/>
            <a:ext cx="410829" cy="419450"/>
          </a:xfrm>
          <a:custGeom>
            <a:avLst/>
            <a:gdLst>
              <a:gd name="connsiteX0" fmla="*/ 563036 w 579814"/>
              <a:gd name="connsiteY0" fmla="*/ 0 h 419450"/>
              <a:gd name="connsiteX1" fmla="*/ 571425 w 579814"/>
              <a:gd name="connsiteY1" fmla="*/ 41945 h 419450"/>
              <a:gd name="connsiteX2" fmla="*/ 579814 w 579814"/>
              <a:gd name="connsiteY2" fmla="*/ 67112 h 419450"/>
              <a:gd name="connsiteX3" fmla="*/ 571425 w 579814"/>
              <a:gd name="connsiteY3" fmla="*/ 260059 h 419450"/>
              <a:gd name="connsiteX4" fmla="*/ 563036 w 579814"/>
              <a:gd name="connsiteY4" fmla="*/ 302004 h 419450"/>
              <a:gd name="connsiteX5" fmla="*/ 521091 w 579814"/>
              <a:gd name="connsiteY5" fmla="*/ 352338 h 419450"/>
              <a:gd name="connsiteX6" fmla="*/ 495924 w 579814"/>
              <a:gd name="connsiteY6" fmla="*/ 360727 h 419450"/>
              <a:gd name="connsiteX7" fmla="*/ 470757 w 579814"/>
              <a:gd name="connsiteY7" fmla="*/ 377505 h 419450"/>
              <a:gd name="connsiteX8" fmla="*/ 445590 w 579814"/>
              <a:gd name="connsiteY8" fmla="*/ 385894 h 419450"/>
              <a:gd name="connsiteX9" fmla="*/ 420423 w 579814"/>
              <a:gd name="connsiteY9" fmla="*/ 402672 h 419450"/>
              <a:gd name="connsiteX10" fmla="*/ 353311 w 579814"/>
              <a:gd name="connsiteY10" fmla="*/ 419450 h 419450"/>
              <a:gd name="connsiteX11" fmla="*/ 177143 w 579814"/>
              <a:gd name="connsiteY11" fmla="*/ 402672 h 419450"/>
              <a:gd name="connsiteX12" fmla="*/ 151976 w 579814"/>
              <a:gd name="connsiteY12" fmla="*/ 394283 h 419450"/>
              <a:gd name="connsiteX13" fmla="*/ 126809 w 579814"/>
              <a:gd name="connsiteY13" fmla="*/ 377505 h 419450"/>
              <a:gd name="connsiteX14" fmla="*/ 93253 w 579814"/>
              <a:gd name="connsiteY14" fmla="*/ 327171 h 419450"/>
              <a:gd name="connsiteX15" fmla="*/ 76475 w 579814"/>
              <a:gd name="connsiteY15" fmla="*/ 293615 h 419450"/>
              <a:gd name="connsiteX16" fmla="*/ 59697 w 579814"/>
              <a:gd name="connsiteY16" fmla="*/ 268448 h 419450"/>
              <a:gd name="connsiteX17" fmla="*/ 42919 w 579814"/>
              <a:gd name="connsiteY17" fmla="*/ 218114 h 419450"/>
              <a:gd name="connsiteX18" fmla="*/ 26141 w 579814"/>
              <a:gd name="connsiteY18" fmla="*/ 192947 h 419450"/>
              <a:gd name="connsiteX19" fmla="*/ 9363 w 579814"/>
              <a:gd name="connsiteY19" fmla="*/ 134224 h 419450"/>
              <a:gd name="connsiteX20" fmla="*/ 974 w 579814"/>
              <a:gd name="connsiteY20" fmla="*/ 109057 h 419450"/>
              <a:gd name="connsiteX21" fmla="*/ 974 w 579814"/>
              <a:gd name="connsiteY21" fmla="*/ 16778 h 419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79814" h="419450">
                <a:moveTo>
                  <a:pt x="563036" y="0"/>
                </a:moveTo>
                <a:cubicBezTo>
                  <a:pt x="565832" y="13982"/>
                  <a:pt x="567967" y="28112"/>
                  <a:pt x="571425" y="41945"/>
                </a:cubicBezTo>
                <a:cubicBezTo>
                  <a:pt x="573570" y="50524"/>
                  <a:pt x="579814" y="58269"/>
                  <a:pt x="579814" y="67112"/>
                </a:cubicBezTo>
                <a:cubicBezTo>
                  <a:pt x="579814" y="131488"/>
                  <a:pt x="576012" y="195846"/>
                  <a:pt x="571425" y="260059"/>
                </a:cubicBezTo>
                <a:cubicBezTo>
                  <a:pt x="570409" y="274281"/>
                  <a:pt x="568043" y="288653"/>
                  <a:pt x="563036" y="302004"/>
                </a:cubicBezTo>
                <a:cubicBezTo>
                  <a:pt x="557878" y="315760"/>
                  <a:pt x="531971" y="345085"/>
                  <a:pt x="521091" y="352338"/>
                </a:cubicBezTo>
                <a:cubicBezTo>
                  <a:pt x="513733" y="357243"/>
                  <a:pt x="503833" y="356772"/>
                  <a:pt x="495924" y="360727"/>
                </a:cubicBezTo>
                <a:cubicBezTo>
                  <a:pt x="486906" y="365236"/>
                  <a:pt x="479775" y="372996"/>
                  <a:pt x="470757" y="377505"/>
                </a:cubicBezTo>
                <a:cubicBezTo>
                  <a:pt x="462848" y="381460"/>
                  <a:pt x="453499" y="381939"/>
                  <a:pt x="445590" y="385894"/>
                </a:cubicBezTo>
                <a:cubicBezTo>
                  <a:pt x="436572" y="390403"/>
                  <a:pt x="429441" y="398163"/>
                  <a:pt x="420423" y="402672"/>
                </a:cubicBezTo>
                <a:cubicBezTo>
                  <a:pt x="403226" y="411271"/>
                  <a:pt x="369265" y="416259"/>
                  <a:pt x="353311" y="419450"/>
                </a:cubicBezTo>
                <a:cubicBezTo>
                  <a:pt x="251039" y="413434"/>
                  <a:pt x="244343" y="421872"/>
                  <a:pt x="177143" y="402672"/>
                </a:cubicBezTo>
                <a:cubicBezTo>
                  <a:pt x="168640" y="400243"/>
                  <a:pt x="159885" y="398238"/>
                  <a:pt x="151976" y="394283"/>
                </a:cubicBezTo>
                <a:cubicBezTo>
                  <a:pt x="142958" y="389774"/>
                  <a:pt x="135198" y="383098"/>
                  <a:pt x="126809" y="377505"/>
                </a:cubicBezTo>
                <a:cubicBezTo>
                  <a:pt x="108814" y="323519"/>
                  <a:pt x="132528" y="382156"/>
                  <a:pt x="93253" y="327171"/>
                </a:cubicBezTo>
                <a:cubicBezTo>
                  <a:pt x="85984" y="316995"/>
                  <a:pt x="82680" y="304473"/>
                  <a:pt x="76475" y="293615"/>
                </a:cubicBezTo>
                <a:cubicBezTo>
                  <a:pt x="71473" y="284861"/>
                  <a:pt x="63792" y="277661"/>
                  <a:pt x="59697" y="268448"/>
                </a:cubicBezTo>
                <a:cubicBezTo>
                  <a:pt x="52514" y="252287"/>
                  <a:pt x="52729" y="232829"/>
                  <a:pt x="42919" y="218114"/>
                </a:cubicBezTo>
                <a:cubicBezTo>
                  <a:pt x="37326" y="209725"/>
                  <a:pt x="30650" y="201965"/>
                  <a:pt x="26141" y="192947"/>
                </a:cubicBezTo>
                <a:cubicBezTo>
                  <a:pt x="19436" y="179538"/>
                  <a:pt x="12947" y="146767"/>
                  <a:pt x="9363" y="134224"/>
                </a:cubicBezTo>
                <a:cubicBezTo>
                  <a:pt x="6934" y="125721"/>
                  <a:pt x="1604" y="117877"/>
                  <a:pt x="974" y="109057"/>
                </a:cubicBezTo>
                <a:cubicBezTo>
                  <a:pt x="-1218" y="78376"/>
                  <a:pt x="974" y="47538"/>
                  <a:pt x="974" y="16778"/>
                </a:cubicBezTo>
              </a:path>
            </a:pathLst>
          </a:custGeom>
          <a:noFill/>
          <a:ln w="762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5" name="Text Placeholder 6">
            <a:extLst>
              <a:ext uri="{FF2B5EF4-FFF2-40B4-BE49-F238E27FC236}">
                <a16:creationId xmlns:a16="http://schemas.microsoft.com/office/drawing/2014/main" id="{4EA98661-76A9-4A44-B194-64C9293DCC31}"/>
              </a:ext>
            </a:extLst>
          </p:cNvPr>
          <p:cNvSpPr txBox="1">
            <a:spLocks/>
          </p:cNvSpPr>
          <p:nvPr/>
        </p:nvSpPr>
        <p:spPr>
          <a:xfrm>
            <a:off x="3707341" y="4479083"/>
            <a:ext cx="502058" cy="1068391"/>
          </a:xfrm>
          <a:prstGeom prst="rect">
            <a:avLst/>
          </a:prstGeom>
        </p:spPr>
        <p:txBody>
          <a:bodyPr vert="horz" lIns="91440" tIns="45720" rIns="91440" bIns="45720" rtlCol="0" anchor="t">
            <a:normAutofit/>
          </a:bodyPr>
          <a:lstStyle>
            <a:lvl1pPr marL="0" indent="0" algn="ctr" defTabSz="914400" rtl="0" eaLnBrk="1" latinLnBrk="0" hangingPunct="1">
              <a:lnSpc>
                <a:spcPct val="90000"/>
              </a:lnSpc>
              <a:spcBef>
                <a:spcPts val="1000"/>
              </a:spcBef>
              <a:buClr>
                <a:schemeClr val="accent2"/>
              </a:buClr>
              <a:buFont typeface="Arial" panose="020B0604020202020204" pitchFamily="34" charset="0"/>
              <a:buNone/>
              <a:defRPr sz="2000" b="1" kern="1200">
                <a:solidFill>
                  <a:schemeClr val="bg1"/>
                </a:solidFill>
                <a:latin typeface="+mn-lt"/>
                <a:ea typeface="+mn-ea"/>
                <a:cs typeface="+mn-cs"/>
              </a:defRPr>
            </a:lvl1pPr>
            <a:lvl2pPr marL="457200" indent="0" algn="l" defTabSz="914400" rtl="0" eaLnBrk="1" latinLnBrk="0" hangingPunct="1">
              <a:lnSpc>
                <a:spcPct val="90000"/>
              </a:lnSpc>
              <a:spcBef>
                <a:spcPts val="500"/>
              </a:spcBef>
              <a:buClr>
                <a:schemeClr val="accent2"/>
              </a:buClr>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Clr>
                <a:schemeClr val="accent2"/>
              </a:buClr>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algn="l"/>
            <a:r>
              <a:rPr lang="en-US" sz="4400" dirty="0">
                <a:solidFill>
                  <a:schemeClr val="accent4"/>
                </a:solidFill>
              </a:rPr>
              <a:t>.</a:t>
            </a:r>
          </a:p>
        </p:txBody>
      </p:sp>
      <p:sp>
        <p:nvSpPr>
          <p:cNvPr id="26" name="Text Placeholder 6">
            <a:extLst>
              <a:ext uri="{FF2B5EF4-FFF2-40B4-BE49-F238E27FC236}">
                <a16:creationId xmlns:a16="http://schemas.microsoft.com/office/drawing/2014/main" id="{BD0FCA88-F886-4E6A-A8C2-9E53DE7E7509}"/>
              </a:ext>
            </a:extLst>
          </p:cNvPr>
          <p:cNvSpPr txBox="1">
            <a:spLocks/>
          </p:cNvSpPr>
          <p:nvPr/>
        </p:nvSpPr>
        <p:spPr>
          <a:xfrm>
            <a:off x="6233462" y="4203274"/>
            <a:ext cx="502058" cy="1068391"/>
          </a:xfrm>
          <a:prstGeom prst="rect">
            <a:avLst/>
          </a:prstGeom>
        </p:spPr>
        <p:txBody>
          <a:bodyPr vert="horz" lIns="91440" tIns="45720" rIns="91440" bIns="45720" rtlCol="0" anchor="t">
            <a:normAutofit/>
          </a:bodyPr>
          <a:lstStyle>
            <a:lvl1pPr marL="0" indent="0" algn="ctr" defTabSz="914400" rtl="0" eaLnBrk="1" latinLnBrk="0" hangingPunct="1">
              <a:lnSpc>
                <a:spcPct val="90000"/>
              </a:lnSpc>
              <a:spcBef>
                <a:spcPts val="1000"/>
              </a:spcBef>
              <a:buClr>
                <a:schemeClr val="accent2"/>
              </a:buClr>
              <a:buFont typeface="Arial" panose="020B0604020202020204" pitchFamily="34" charset="0"/>
              <a:buNone/>
              <a:defRPr sz="2000" b="1" kern="1200">
                <a:solidFill>
                  <a:schemeClr val="bg1"/>
                </a:solidFill>
                <a:latin typeface="+mn-lt"/>
                <a:ea typeface="+mn-ea"/>
                <a:cs typeface="+mn-cs"/>
              </a:defRPr>
            </a:lvl1pPr>
            <a:lvl2pPr marL="457200" indent="0" algn="l" defTabSz="914400" rtl="0" eaLnBrk="1" latinLnBrk="0" hangingPunct="1">
              <a:lnSpc>
                <a:spcPct val="90000"/>
              </a:lnSpc>
              <a:spcBef>
                <a:spcPts val="500"/>
              </a:spcBef>
              <a:buClr>
                <a:schemeClr val="accent2"/>
              </a:buClr>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Clr>
                <a:schemeClr val="accent2"/>
              </a:buClr>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algn="l"/>
            <a:r>
              <a:rPr lang="en-US" sz="6600" dirty="0"/>
              <a:t>.</a:t>
            </a:r>
          </a:p>
        </p:txBody>
      </p:sp>
      <p:sp>
        <p:nvSpPr>
          <p:cNvPr id="27" name="Text Placeholder 6">
            <a:extLst>
              <a:ext uri="{FF2B5EF4-FFF2-40B4-BE49-F238E27FC236}">
                <a16:creationId xmlns:a16="http://schemas.microsoft.com/office/drawing/2014/main" id="{7DA607A2-2717-4F3A-B8FC-8C68EF78491D}"/>
              </a:ext>
            </a:extLst>
          </p:cNvPr>
          <p:cNvSpPr txBox="1">
            <a:spLocks/>
          </p:cNvSpPr>
          <p:nvPr/>
        </p:nvSpPr>
        <p:spPr>
          <a:xfrm>
            <a:off x="6607168" y="4455760"/>
            <a:ext cx="5724518" cy="1364307"/>
          </a:xfrm>
          <a:prstGeom prst="rect">
            <a:avLst/>
          </a:prstGeom>
        </p:spPr>
        <p:txBody>
          <a:bodyPr vert="horz" lIns="91440" tIns="45720" rIns="91440" bIns="45720" rtlCol="0" anchor="t">
            <a:normAutofit/>
          </a:bodyPr>
          <a:lstStyle>
            <a:lvl1pPr marL="0" indent="0" algn="ctr" defTabSz="914400" rtl="0" eaLnBrk="1" latinLnBrk="0" hangingPunct="1">
              <a:lnSpc>
                <a:spcPct val="90000"/>
              </a:lnSpc>
              <a:spcBef>
                <a:spcPts val="1000"/>
              </a:spcBef>
              <a:buClr>
                <a:schemeClr val="accent2"/>
              </a:buClr>
              <a:buFont typeface="Arial" panose="020B0604020202020204" pitchFamily="34" charset="0"/>
              <a:buNone/>
              <a:defRPr sz="2000" b="1" kern="1200">
                <a:solidFill>
                  <a:schemeClr val="bg1"/>
                </a:solidFill>
                <a:latin typeface="+mn-lt"/>
                <a:ea typeface="+mn-ea"/>
                <a:cs typeface="+mn-cs"/>
              </a:defRPr>
            </a:lvl1pPr>
            <a:lvl2pPr marL="457200" indent="0" algn="l" defTabSz="914400" rtl="0" eaLnBrk="1" latinLnBrk="0" hangingPunct="1">
              <a:lnSpc>
                <a:spcPct val="90000"/>
              </a:lnSpc>
              <a:spcBef>
                <a:spcPts val="500"/>
              </a:spcBef>
              <a:buClr>
                <a:schemeClr val="accent2"/>
              </a:buClr>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Clr>
                <a:schemeClr val="accent2"/>
              </a:buClr>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GB" sz="3200" dirty="0"/>
              <a:t>So my answer is</a:t>
            </a:r>
          </a:p>
          <a:p>
            <a:r>
              <a:rPr lang="en-GB" sz="3200" dirty="0"/>
              <a:t>5.130310</a:t>
            </a:r>
            <a:r>
              <a:rPr lang="en-US" sz="3200" dirty="0"/>
              <a:t> X 10</a:t>
            </a:r>
            <a:r>
              <a:rPr lang="en-US" sz="3200" baseline="30000" dirty="0"/>
              <a:t>6</a:t>
            </a:r>
            <a:endParaRPr lang="en-US" sz="3200" dirty="0"/>
          </a:p>
        </p:txBody>
      </p:sp>
    </p:spTree>
    <p:extLst>
      <p:ext uri="{BB962C8B-B14F-4D97-AF65-F5344CB8AC3E}">
        <p14:creationId xmlns:p14="http://schemas.microsoft.com/office/powerpoint/2010/main" val="840329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500"/>
                                        <p:tgtEl>
                                          <p:spTgt spid="9"/>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fade">
                                      <p:cBhvr>
                                        <p:cTn id="16" dur="500"/>
                                        <p:tgtEl>
                                          <p:spTgt spid="11"/>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fade">
                                      <p:cBhvr>
                                        <p:cTn id="21" dur="500"/>
                                        <p:tgtEl>
                                          <p:spTgt spid="12"/>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fade">
                                      <p:cBhvr>
                                        <p:cTn id="26" dur="500"/>
                                        <p:tgtEl>
                                          <p:spTgt spid="14"/>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500"/>
                                        <p:tgtEl>
                                          <p:spTgt spid="13"/>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6"/>
                                        </p:tgtEl>
                                        <p:attrNameLst>
                                          <p:attrName>style.visibility</p:attrName>
                                        </p:attrNameLst>
                                      </p:cBhvr>
                                      <p:to>
                                        <p:strVal val="visible"/>
                                      </p:to>
                                    </p:set>
                                    <p:animEffect transition="in" filter="fade">
                                      <p:cBhvr>
                                        <p:cTn id="36" dur="500"/>
                                        <p:tgtEl>
                                          <p:spTgt spid="16"/>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17"/>
                                        </p:tgtEl>
                                        <p:attrNameLst>
                                          <p:attrName>style.visibility</p:attrName>
                                        </p:attrNameLst>
                                      </p:cBhvr>
                                      <p:to>
                                        <p:strVal val="visible"/>
                                      </p:to>
                                    </p:set>
                                    <p:animEffect transition="in" filter="fade">
                                      <p:cBhvr>
                                        <p:cTn id="41" dur="500"/>
                                        <p:tgtEl>
                                          <p:spTgt spid="17"/>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26"/>
                                        </p:tgtEl>
                                        <p:attrNameLst>
                                          <p:attrName>style.visibility</p:attrName>
                                        </p:attrNameLst>
                                      </p:cBhvr>
                                      <p:to>
                                        <p:strVal val="visible"/>
                                      </p:to>
                                    </p:set>
                                    <p:animEffect transition="in" filter="fade">
                                      <p:cBhvr>
                                        <p:cTn id="46" dur="500"/>
                                        <p:tgtEl>
                                          <p:spTgt spid="26"/>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19"/>
                                        </p:tgtEl>
                                        <p:attrNameLst>
                                          <p:attrName>style.visibility</p:attrName>
                                        </p:attrNameLst>
                                      </p:cBhvr>
                                      <p:to>
                                        <p:strVal val="visible"/>
                                      </p:to>
                                    </p:set>
                                    <p:animEffect transition="in" filter="fade">
                                      <p:cBhvr>
                                        <p:cTn id="51" dur="500"/>
                                        <p:tgtEl>
                                          <p:spTgt spid="19"/>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20"/>
                                        </p:tgtEl>
                                        <p:attrNameLst>
                                          <p:attrName>style.visibility</p:attrName>
                                        </p:attrNameLst>
                                      </p:cBhvr>
                                      <p:to>
                                        <p:strVal val="visible"/>
                                      </p:to>
                                    </p:set>
                                    <p:animEffect transition="in" filter="fade">
                                      <p:cBhvr>
                                        <p:cTn id="56" dur="500"/>
                                        <p:tgtEl>
                                          <p:spTgt spid="20"/>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21"/>
                                        </p:tgtEl>
                                        <p:attrNameLst>
                                          <p:attrName>style.visibility</p:attrName>
                                        </p:attrNameLst>
                                      </p:cBhvr>
                                      <p:to>
                                        <p:strVal val="visible"/>
                                      </p:to>
                                    </p:set>
                                    <p:animEffect transition="in" filter="fade">
                                      <p:cBhvr>
                                        <p:cTn id="61" dur="500"/>
                                        <p:tgtEl>
                                          <p:spTgt spid="21"/>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grpId="0" nodeType="clickEffect">
                                  <p:stCondLst>
                                    <p:cond delay="0"/>
                                  </p:stCondLst>
                                  <p:childTnLst>
                                    <p:set>
                                      <p:cBhvr>
                                        <p:cTn id="65" dur="1" fill="hold">
                                          <p:stCondLst>
                                            <p:cond delay="0"/>
                                          </p:stCondLst>
                                        </p:cTn>
                                        <p:tgtEl>
                                          <p:spTgt spid="22"/>
                                        </p:tgtEl>
                                        <p:attrNameLst>
                                          <p:attrName>style.visibility</p:attrName>
                                        </p:attrNameLst>
                                      </p:cBhvr>
                                      <p:to>
                                        <p:strVal val="visible"/>
                                      </p:to>
                                    </p:set>
                                    <p:animEffect transition="in" filter="fade">
                                      <p:cBhvr>
                                        <p:cTn id="66" dur="500"/>
                                        <p:tgtEl>
                                          <p:spTgt spid="22"/>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23"/>
                                        </p:tgtEl>
                                        <p:attrNameLst>
                                          <p:attrName>style.visibility</p:attrName>
                                        </p:attrNameLst>
                                      </p:cBhvr>
                                      <p:to>
                                        <p:strVal val="visible"/>
                                      </p:to>
                                    </p:set>
                                    <p:animEffect transition="in" filter="fade">
                                      <p:cBhvr>
                                        <p:cTn id="71" dur="500"/>
                                        <p:tgtEl>
                                          <p:spTgt spid="23"/>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24"/>
                                        </p:tgtEl>
                                        <p:attrNameLst>
                                          <p:attrName>style.visibility</p:attrName>
                                        </p:attrNameLst>
                                      </p:cBhvr>
                                      <p:to>
                                        <p:strVal val="visible"/>
                                      </p:to>
                                    </p:set>
                                    <p:animEffect transition="in" filter="fade">
                                      <p:cBhvr>
                                        <p:cTn id="76" dur="500"/>
                                        <p:tgtEl>
                                          <p:spTgt spid="24"/>
                                        </p:tgtEl>
                                      </p:cBhvr>
                                    </p:animEffect>
                                  </p:childTnLst>
                                </p:cTn>
                              </p:par>
                            </p:childTnLst>
                          </p:cTn>
                        </p:par>
                      </p:childTnLst>
                    </p:cTn>
                  </p:par>
                  <p:par>
                    <p:cTn id="77" fill="hold">
                      <p:stCondLst>
                        <p:cond delay="indefinite"/>
                      </p:stCondLst>
                      <p:childTnLst>
                        <p:par>
                          <p:cTn id="78" fill="hold">
                            <p:stCondLst>
                              <p:cond delay="0"/>
                            </p:stCondLst>
                            <p:childTnLst>
                              <p:par>
                                <p:cTn id="79" presetID="10" presetClass="entr" presetSubtype="0" fill="hold" grpId="0" nodeType="clickEffect">
                                  <p:stCondLst>
                                    <p:cond delay="0"/>
                                  </p:stCondLst>
                                  <p:childTnLst>
                                    <p:set>
                                      <p:cBhvr>
                                        <p:cTn id="80" dur="1" fill="hold">
                                          <p:stCondLst>
                                            <p:cond delay="0"/>
                                          </p:stCondLst>
                                        </p:cTn>
                                        <p:tgtEl>
                                          <p:spTgt spid="25"/>
                                        </p:tgtEl>
                                        <p:attrNameLst>
                                          <p:attrName>style.visibility</p:attrName>
                                        </p:attrNameLst>
                                      </p:cBhvr>
                                      <p:to>
                                        <p:strVal val="visible"/>
                                      </p:to>
                                    </p:set>
                                    <p:animEffect transition="in" filter="fade">
                                      <p:cBhvr>
                                        <p:cTn id="81" dur="500"/>
                                        <p:tgtEl>
                                          <p:spTgt spid="25"/>
                                        </p:tgtEl>
                                      </p:cBhvr>
                                    </p:animEffect>
                                  </p:childTnLst>
                                </p:cTn>
                              </p:par>
                            </p:childTnLst>
                          </p:cTn>
                        </p:par>
                      </p:childTnLst>
                    </p:cTn>
                  </p:par>
                  <p:par>
                    <p:cTn id="82" fill="hold">
                      <p:stCondLst>
                        <p:cond delay="indefinite"/>
                      </p:stCondLst>
                      <p:childTnLst>
                        <p:par>
                          <p:cTn id="83" fill="hold">
                            <p:stCondLst>
                              <p:cond delay="0"/>
                            </p:stCondLst>
                            <p:childTnLst>
                              <p:par>
                                <p:cTn id="84" presetID="10" presetClass="entr" presetSubtype="0" fill="hold" grpId="0" nodeType="clickEffect">
                                  <p:stCondLst>
                                    <p:cond delay="0"/>
                                  </p:stCondLst>
                                  <p:childTnLst>
                                    <p:set>
                                      <p:cBhvr>
                                        <p:cTn id="85" dur="1" fill="hold">
                                          <p:stCondLst>
                                            <p:cond delay="0"/>
                                          </p:stCondLst>
                                        </p:cTn>
                                        <p:tgtEl>
                                          <p:spTgt spid="27"/>
                                        </p:tgtEl>
                                        <p:attrNameLst>
                                          <p:attrName>style.visibility</p:attrName>
                                        </p:attrNameLst>
                                      </p:cBhvr>
                                      <p:to>
                                        <p:strVal val="visible"/>
                                      </p:to>
                                    </p:set>
                                    <p:animEffect transition="in" filter="fade">
                                      <p:cBhvr>
                                        <p:cTn id="86"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10" grpId="0"/>
      <p:bldP spid="11" grpId="0"/>
      <p:bldP spid="12" grpId="0"/>
      <p:bldP spid="13" grpId="0"/>
      <p:bldP spid="14" grpId="0"/>
      <p:bldP spid="16" grpId="0"/>
      <p:bldP spid="17" grpId="0"/>
      <p:bldP spid="19" grpId="0" animBg="1"/>
      <p:bldP spid="20" grpId="0" animBg="1"/>
      <p:bldP spid="21" grpId="0" animBg="1"/>
      <p:bldP spid="22" grpId="0" animBg="1"/>
      <p:bldP spid="23" grpId="0" animBg="1"/>
      <p:bldP spid="24" grpId="0" animBg="1"/>
      <p:bldP spid="25" grpId="0"/>
      <p:bldP spid="26" grpId="0"/>
      <p:bldP spid="2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15E3981-F0D7-482C-A8E0-6A57700BECA7}"/>
              </a:ext>
            </a:extLst>
          </p:cNvPr>
          <p:cNvSpPr>
            <a:spLocks noGrp="1"/>
          </p:cNvSpPr>
          <p:nvPr>
            <p:ph type="title"/>
          </p:nvPr>
        </p:nvSpPr>
        <p:spPr>
          <a:xfrm>
            <a:off x="38100" y="593259"/>
            <a:ext cx="11214100" cy="535531"/>
          </a:xfrm>
        </p:spPr>
        <p:txBody>
          <a:bodyPr/>
          <a:lstStyle/>
          <a:p>
            <a:r>
              <a:rPr lang="en-GB" u="sng" dirty="0"/>
              <a:t>Multiply and Divide numbers in standard form</a:t>
            </a:r>
            <a:endParaRPr lang="en-US" u="sng" dirty="0"/>
          </a:p>
        </p:txBody>
      </p:sp>
      <p:sp>
        <p:nvSpPr>
          <p:cNvPr id="2" name="Slide Number Placeholder 1">
            <a:extLst>
              <a:ext uri="{FF2B5EF4-FFF2-40B4-BE49-F238E27FC236}">
                <a16:creationId xmlns:a16="http://schemas.microsoft.com/office/drawing/2014/main" id="{520FC4EE-F318-4344-9E3C-B950ADB63865}"/>
              </a:ext>
            </a:extLst>
          </p:cNvPr>
          <p:cNvSpPr>
            <a:spLocks noGrp="1"/>
          </p:cNvSpPr>
          <p:nvPr>
            <p:ph type="sldNum" sz="quarter" idx="12"/>
          </p:nvPr>
        </p:nvSpPr>
        <p:spPr/>
        <p:txBody>
          <a:bodyPr/>
          <a:lstStyle/>
          <a:p>
            <a:fld id="{C263D6C4-4840-40CC-AC84-17E24B3B7BDE}" type="slidenum">
              <a:rPr lang="en-US" smtClean="0"/>
              <a:pPr/>
              <a:t>11</a:t>
            </a:fld>
            <a:endParaRPr lang="en-US" dirty="0"/>
          </a:p>
        </p:txBody>
      </p:sp>
      <p:sp>
        <p:nvSpPr>
          <p:cNvPr id="7" name="Text Placeholder 6">
            <a:extLst>
              <a:ext uri="{FF2B5EF4-FFF2-40B4-BE49-F238E27FC236}">
                <a16:creationId xmlns:a16="http://schemas.microsoft.com/office/drawing/2014/main" id="{B74126B4-1E6C-4FFF-9282-40E18A85A07F}"/>
              </a:ext>
            </a:extLst>
          </p:cNvPr>
          <p:cNvSpPr>
            <a:spLocks noGrp="1"/>
          </p:cNvSpPr>
          <p:nvPr>
            <p:ph type="body" sz="quarter" idx="1"/>
          </p:nvPr>
        </p:nvSpPr>
        <p:spPr/>
        <p:txBody>
          <a:bodyPr/>
          <a:lstStyle/>
          <a:p>
            <a:r>
              <a:rPr lang="en-US" dirty="0"/>
              <a:t>To multiply and divide with standard form it’s a little bit simpler.</a:t>
            </a:r>
          </a:p>
        </p:txBody>
      </p:sp>
      <p:sp>
        <p:nvSpPr>
          <p:cNvPr id="8" name="Text Placeholder 7">
            <a:extLst>
              <a:ext uri="{FF2B5EF4-FFF2-40B4-BE49-F238E27FC236}">
                <a16:creationId xmlns:a16="http://schemas.microsoft.com/office/drawing/2014/main" id="{47DC4E62-1A34-4F98-A451-214F1808519C}"/>
              </a:ext>
            </a:extLst>
          </p:cNvPr>
          <p:cNvSpPr>
            <a:spLocks noGrp="1"/>
          </p:cNvSpPr>
          <p:nvPr>
            <p:ph type="body" sz="quarter" idx="2"/>
          </p:nvPr>
        </p:nvSpPr>
        <p:spPr/>
        <p:txBody>
          <a:bodyPr/>
          <a:lstStyle/>
          <a:p>
            <a:endParaRPr lang="en-US" dirty="0"/>
          </a:p>
          <a:p>
            <a:endParaRPr lang="en-US" dirty="0"/>
          </a:p>
        </p:txBody>
      </p:sp>
      <p:sp>
        <p:nvSpPr>
          <p:cNvPr id="6" name="Text Placeholder 6">
            <a:extLst>
              <a:ext uri="{FF2B5EF4-FFF2-40B4-BE49-F238E27FC236}">
                <a16:creationId xmlns:a16="http://schemas.microsoft.com/office/drawing/2014/main" id="{44738B18-AFD3-41D2-9590-90CFB19A0C0E}"/>
              </a:ext>
            </a:extLst>
          </p:cNvPr>
          <p:cNvSpPr txBox="1">
            <a:spLocks/>
          </p:cNvSpPr>
          <p:nvPr/>
        </p:nvSpPr>
        <p:spPr>
          <a:xfrm>
            <a:off x="444499" y="2311735"/>
            <a:ext cx="5157787" cy="823912"/>
          </a:xfrm>
          <a:prstGeom prst="rect">
            <a:avLst/>
          </a:prstGeom>
        </p:spPr>
        <p:txBody>
          <a:bodyPr vert="horz" lIns="91440" tIns="45720" rIns="91440" bIns="45720" rtlCol="0" anchor="t">
            <a:normAutofit lnSpcReduction="10000"/>
          </a:bodyPr>
          <a:lstStyle>
            <a:lvl1pPr marL="0" indent="0" algn="ctr" defTabSz="914400" rtl="0" eaLnBrk="1" latinLnBrk="0" hangingPunct="1">
              <a:lnSpc>
                <a:spcPct val="90000"/>
              </a:lnSpc>
              <a:spcBef>
                <a:spcPts val="1000"/>
              </a:spcBef>
              <a:buClr>
                <a:schemeClr val="accent2"/>
              </a:buClr>
              <a:buFont typeface="Arial" panose="020B0604020202020204" pitchFamily="34" charset="0"/>
              <a:buNone/>
              <a:defRPr sz="2000" b="1" kern="1200">
                <a:solidFill>
                  <a:schemeClr val="bg1"/>
                </a:solidFill>
                <a:latin typeface="+mn-lt"/>
                <a:ea typeface="+mn-ea"/>
                <a:cs typeface="+mn-cs"/>
              </a:defRPr>
            </a:lvl1pPr>
            <a:lvl2pPr marL="457200" indent="0" algn="l" defTabSz="914400" rtl="0" eaLnBrk="1" latinLnBrk="0" hangingPunct="1">
              <a:lnSpc>
                <a:spcPct val="90000"/>
              </a:lnSpc>
              <a:spcBef>
                <a:spcPts val="500"/>
              </a:spcBef>
              <a:buClr>
                <a:schemeClr val="accent2"/>
              </a:buClr>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Clr>
                <a:schemeClr val="accent2"/>
              </a:buClr>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US" dirty="0"/>
              <a:t>I can do the number times/divide the other number and then I can use the LAWS OF INDICES with the 10</a:t>
            </a:r>
            <a:r>
              <a:rPr lang="en-US" baseline="30000" dirty="0"/>
              <a:t>x</a:t>
            </a:r>
            <a:r>
              <a:rPr lang="en-US" dirty="0"/>
              <a:t> ‘s </a:t>
            </a:r>
          </a:p>
        </p:txBody>
      </p:sp>
      <p:sp>
        <p:nvSpPr>
          <p:cNvPr id="9" name="Text Placeholder 6">
            <a:extLst>
              <a:ext uri="{FF2B5EF4-FFF2-40B4-BE49-F238E27FC236}">
                <a16:creationId xmlns:a16="http://schemas.microsoft.com/office/drawing/2014/main" id="{E0E12ED1-4F6D-4380-9BC0-1BA7CF483AA7}"/>
              </a:ext>
            </a:extLst>
          </p:cNvPr>
          <p:cNvSpPr txBox="1">
            <a:spLocks/>
          </p:cNvSpPr>
          <p:nvPr/>
        </p:nvSpPr>
        <p:spPr>
          <a:xfrm>
            <a:off x="315951" y="3548635"/>
            <a:ext cx="2771198" cy="729990"/>
          </a:xfrm>
          <a:prstGeom prst="rect">
            <a:avLst/>
          </a:prstGeom>
        </p:spPr>
        <p:txBody>
          <a:bodyPr vert="horz" lIns="91440" tIns="45720" rIns="91440" bIns="45720" rtlCol="0" anchor="t">
            <a:normAutofit/>
          </a:bodyPr>
          <a:lstStyle>
            <a:lvl1pPr marL="0" indent="0" algn="ctr" defTabSz="914400" rtl="0" eaLnBrk="1" latinLnBrk="0" hangingPunct="1">
              <a:lnSpc>
                <a:spcPct val="90000"/>
              </a:lnSpc>
              <a:spcBef>
                <a:spcPts val="1000"/>
              </a:spcBef>
              <a:buClr>
                <a:schemeClr val="accent2"/>
              </a:buClr>
              <a:buFont typeface="Arial" panose="020B0604020202020204" pitchFamily="34" charset="0"/>
              <a:buNone/>
              <a:defRPr sz="2000" b="1" kern="1200">
                <a:solidFill>
                  <a:schemeClr val="bg1"/>
                </a:solidFill>
                <a:latin typeface="+mn-lt"/>
                <a:ea typeface="+mn-ea"/>
                <a:cs typeface="+mn-cs"/>
              </a:defRPr>
            </a:lvl1pPr>
            <a:lvl2pPr marL="457200" indent="0" algn="l" defTabSz="914400" rtl="0" eaLnBrk="1" latinLnBrk="0" hangingPunct="1">
              <a:lnSpc>
                <a:spcPct val="90000"/>
              </a:lnSpc>
              <a:spcBef>
                <a:spcPts val="500"/>
              </a:spcBef>
              <a:buClr>
                <a:schemeClr val="accent2"/>
              </a:buClr>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Clr>
                <a:schemeClr val="accent2"/>
              </a:buClr>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US" sz="3200" dirty="0"/>
              <a:t>2.031 X 10</a:t>
            </a:r>
            <a:r>
              <a:rPr lang="en-US" sz="3200" baseline="30000" dirty="0"/>
              <a:t>4</a:t>
            </a:r>
            <a:endParaRPr lang="en-US" sz="3200" dirty="0"/>
          </a:p>
        </p:txBody>
      </p:sp>
      <p:sp>
        <p:nvSpPr>
          <p:cNvPr id="10" name="Text Placeholder 6">
            <a:extLst>
              <a:ext uri="{FF2B5EF4-FFF2-40B4-BE49-F238E27FC236}">
                <a16:creationId xmlns:a16="http://schemas.microsoft.com/office/drawing/2014/main" id="{1C174138-B5A1-4A08-89A2-D7B1C43DAD8C}"/>
              </a:ext>
            </a:extLst>
          </p:cNvPr>
          <p:cNvSpPr txBox="1">
            <a:spLocks/>
          </p:cNvSpPr>
          <p:nvPr/>
        </p:nvSpPr>
        <p:spPr>
          <a:xfrm>
            <a:off x="3324802" y="3546390"/>
            <a:ext cx="2771198" cy="729990"/>
          </a:xfrm>
          <a:prstGeom prst="rect">
            <a:avLst/>
          </a:prstGeom>
        </p:spPr>
        <p:txBody>
          <a:bodyPr vert="horz" lIns="91440" tIns="45720" rIns="91440" bIns="45720" rtlCol="0" anchor="t">
            <a:normAutofit/>
          </a:bodyPr>
          <a:lstStyle>
            <a:lvl1pPr marL="0" indent="0" algn="ctr" defTabSz="914400" rtl="0" eaLnBrk="1" latinLnBrk="0" hangingPunct="1">
              <a:lnSpc>
                <a:spcPct val="90000"/>
              </a:lnSpc>
              <a:spcBef>
                <a:spcPts val="1000"/>
              </a:spcBef>
              <a:buClr>
                <a:schemeClr val="accent2"/>
              </a:buClr>
              <a:buFont typeface="Arial" panose="020B0604020202020204" pitchFamily="34" charset="0"/>
              <a:buNone/>
              <a:defRPr sz="2000" b="1" kern="1200">
                <a:solidFill>
                  <a:schemeClr val="bg1"/>
                </a:solidFill>
                <a:latin typeface="+mn-lt"/>
                <a:ea typeface="+mn-ea"/>
                <a:cs typeface="+mn-cs"/>
              </a:defRPr>
            </a:lvl1pPr>
            <a:lvl2pPr marL="457200" indent="0" algn="l" defTabSz="914400" rtl="0" eaLnBrk="1" latinLnBrk="0" hangingPunct="1">
              <a:lnSpc>
                <a:spcPct val="90000"/>
              </a:lnSpc>
              <a:spcBef>
                <a:spcPts val="500"/>
              </a:spcBef>
              <a:buClr>
                <a:schemeClr val="accent2"/>
              </a:buClr>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Clr>
                <a:schemeClr val="accent2"/>
              </a:buClr>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US" sz="3200" dirty="0"/>
              <a:t>5.11 X 10</a:t>
            </a:r>
            <a:r>
              <a:rPr lang="en-US" sz="3200" baseline="30000" dirty="0"/>
              <a:t>6</a:t>
            </a:r>
            <a:endParaRPr lang="en-US" sz="3200" dirty="0"/>
          </a:p>
        </p:txBody>
      </p:sp>
      <p:sp>
        <p:nvSpPr>
          <p:cNvPr id="11" name="Text Placeholder 6">
            <a:extLst>
              <a:ext uri="{FF2B5EF4-FFF2-40B4-BE49-F238E27FC236}">
                <a16:creationId xmlns:a16="http://schemas.microsoft.com/office/drawing/2014/main" id="{306462D3-00B1-4A23-82EB-B9CFFC2D499C}"/>
              </a:ext>
            </a:extLst>
          </p:cNvPr>
          <p:cNvSpPr txBox="1">
            <a:spLocks/>
          </p:cNvSpPr>
          <p:nvPr/>
        </p:nvSpPr>
        <p:spPr>
          <a:xfrm>
            <a:off x="1830099" y="3510565"/>
            <a:ext cx="2771198" cy="729990"/>
          </a:xfrm>
          <a:prstGeom prst="rect">
            <a:avLst/>
          </a:prstGeom>
        </p:spPr>
        <p:txBody>
          <a:bodyPr vert="horz" lIns="91440" tIns="45720" rIns="91440" bIns="45720" rtlCol="0" anchor="t">
            <a:normAutofit/>
          </a:bodyPr>
          <a:lstStyle>
            <a:lvl1pPr marL="0" indent="0" algn="ctr" defTabSz="914400" rtl="0" eaLnBrk="1" latinLnBrk="0" hangingPunct="1">
              <a:lnSpc>
                <a:spcPct val="90000"/>
              </a:lnSpc>
              <a:spcBef>
                <a:spcPts val="1000"/>
              </a:spcBef>
              <a:buClr>
                <a:schemeClr val="accent2"/>
              </a:buClr>
              <a:buFont typeface="Arial" panose="020B0604020202020204" pitchFamily="34" charset="0"/>
              <a:buNone/>
              <a:defRPr sz="2000" b="1" kern="1200">
                <a:solidFill>
                  <a:schemeClr val="bg1"/>
                </a:solidFill>
                <a:latin typeface="+mn-lt"/>
                <a:ea typeface="+mn-ea"/>
                <a:cs typeface="+mn-cs"/>
              </a:defRPr>
            </a:lvl1pPr>
            <a:lvl2pPr marL="457200" indent="0" algn="l" defTabSz="914400" rtl="0" eaLnBrk="1" latinLnBrk="0" hangingPunct="1">
              <a:lnSpc>
                <a:spcPct val="90000"/>
              </a:lnSpc>
              <a:spcBef>
                <a:spcPts val="500"/>
              </a:spcBef>
              <a:buClr>
                <a:schemeClr val="accent2"/>
              </a:buClr>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Clr>
                <a:schemeClr val="accent2"/>
              </a:buClr>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US" sz="3200" dirty="0"/>
              <a:t>X</a:t>
            </a:r>
          </a:p>
        </p:txBody>
      </p:sp>
      <p:sp>
        <p:nvSpPr>
          <p:cNvPr id="12" name="Text Placeholder 6">
            <a:extLst>
              <a:ext uri="{FF2B5EF4-FFF2-40B4-BE49-F238E27FC236}">
                <a16:creationId xmlns:a16="http://schemas.microsoft.com/office/drawing/2014/main" id="{E727F21F-DB47-4421-BFA1-4F7E4F093FDB}"/>
              </a:ext>
            </a:extLst>
          </p:cNvPr>
          <p:cNvSpPr txBox="1">
            <a:spLocks/>
          </p:cNvSpPr>
          <p:nvPr/>
        </p:nvSpPr>
        <p:spPr>
          <a:xfrm>
            <a:off x="4710401" y="3510565"/>
            <a:ext cx="2771198" cy="729990"/>
          </a:xfrm>
          <a:prstGeom prst="rect">
            <a:avLst/>
          </a:prstGeom>
        </p:spPr>
        <p:txBody>
          <a:bodyPr vert="horz" lIns="91440" tIns="45720" rIns="91440" bIns="45720" rtlCol="0" anchor="t">
            <a:normAutofit/>
          </a:bodyPr>
          <a:lstStyle>
            <a:lvl1pPr marL="0" indent="0" algn="ctr" defTabSz="914400" rtl="0" eaLnBrk="1" latinLnBrk="0" hangingPunct="1">
              <a:lnSpc>
                <a:spcPct val="90000"/>
              </a:lnSpc>
              <a:spcBef>
                <a:spcPts val="1000"/>
              </a:spcBef>
              <a:buClr>
                <a:schemeClr val="accent2"/>
              </a:buClr>
              <a:buFont typeface="Arial" panose="020B0604020202020204" pitchFamily="34" charset="0"/>
              <a:buNone/>
              <a:defRPr sz="2000" b="1" kern="1200">
                <a:solidFill>
                  <a:schemeClr val="bg1"/>
                </a:solidFill>
                <a:latin typeface="+mn-lt"/>
                <a:ea typeface="+mn-ea"/>
                <a:cs typeface="+mn-cs"/>
              </a:defRPr>
            </a:lvl1pPr>
            <a:lvl2pPr marL="457200" indent="0" algn="l" defTabSz="914400" rtl="0" eaLnBrk="1" latinLnBrk="0" hangingPunct="1">
              <a:lnSpc>
                <a:spcPct val="90000"/>
              </a:lnSpc>
              <a:spcBef>
                <a:spcPts val="500"/>
              </a:spcBef>
              <a:buClr>
                <a:schemeClr val="accent2"/>
              </a:buClr>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Clr>
                <a:schemeClr val="accent2"/>
              </a:buClr>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US" sz="3200" dirty="0"/>
              <a:t>=</a:t>
            </a:r>
          </a:p>
        </p:txBody>
      </p:sp>
      <p:sp>
        <p:nvSpPr>
          <p:cNvPr id="13" name="Text Placeholder 6">
            <a:extLst>
              <a:ext uri="{FF2B5EF4-FFF2-40B4-BE49-F238E27FC236}">
                <a16:creationId xmlns:a16="http://schemas.microsoft.com/office/drawing/2014/main" id="{0447E10C-0BF2-4D3B-9538-D10F84300AF1}"/>
              </a:ext>
            </a:extLst>
          </p:cNvPr>
          <p:cNvSpPr txBox="1">
            <a:spLocks/>
          </p:cNvSpPr>
          <p:nvPr/>
        </p:nvSpPr>
        <p:spPr>
          <a:xfrm>
            <a:off x="1040759" y="4512910"/>
            <a:ext cx="2843344" cy="729990"/>
          </a:xfrm>
          <a:prstGeom prst="rect">
            <a:avLst/>
          </a:prstGeom>
        </p:spPr>
        <p:txBody>
          <a:bodyPr vert="horz" lIns="91440" tIns="45720" rIns="91440" bIns="45720" rtlCol="0" anchor="t">
            <a:noAutofit/>
          </a:bodyPr>
          <a:lstStyle>
            <a:lvl1pPr marL="0" indent="0" algn="ctr" defTabSz="914400" rtl="0" eaLnBrk="1" latinLnBrk="0" hangingPunct="1">
              <a:lnSpc>
                <a:spcPct val="90000"/>
              </a:lnSpc>
              <a:spcBef>
                <a:spcPts val="1000"/>
              </a:spcBef>
              <a:buClr>
                <a:schemeClr val="accent2"/>
              </a:buClr>
              <a:buFont typeface="Arial" panose="020B0604020202020204" pitchFamily="34" charset="0"/>
              <a:buNone/>
              <a:defRPr sz="2000" b="1" kern="1200">
                <a:solidFill>
                  <a:schemeClr val="bg1"/>
                </a:solidFill>
                <a:latin typeface="+mn-lt"/>
                <a:ea typeface="+mn-ea"/>
                <a:cs typeface="+mn-cs"/>
              </a:defRPr>
            </a:lvl1pPr>
            <a:lvl2pPr marL="457200" indent="0" algn="l" defTabSz="914400" rtl="0" eaLnBrk="1" latinLnBrk="0" hangingPunct="1">
              <a:lnSpc>
                <a:spcPct val="90000"/>
              </a:lnSpc>
              <a:spcBef>
                <a:spcPts val="500"/>
              </a:spcBef>
              <a:buClr>
                <a:schemeClr val="accent2"/>
              </a:buClr>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Clr>
                <a:schemeClr val="accent2"/>
              </a:buClr>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US" sz="3200" dirty="0"/>
              <a:t>2.031 X 5.11 = </a:t>
            </a:r>
            <a:r>
              <a:rPr lang="en-GB" sz="3200" dirty="0"/>
              <a:t>10.37841</a:t>
            </a:r>
            <a:r>
              <a:rPr lang="en-US" sz="3200" dirty="0"/>
              <a:t> </a:t>
            </a:r>
          </a:p>
        </p:txBody>
      </p:sp>
      <p:sp>
        <p:nvSpPr>
          <p:cNvPr id="14" name="Text Placeholder 6">
            <a:extLst>
              <a:ext uri="{FF2B5EF4-FFF2-40B4-BE49-F238E27FC236}">
                <a16:creationId xmlns:a16="http://schemas.microsoft.com/office/drawing/2014/main" id="{5A305161-37A3-4348-9274-CC8BB6F9246A}"/>
              </a:ext>
            </a:extLst>
          </p:cNvPr>
          <p:cNvSpPr txBox="1">
            <a:spLocks/>
          </p:cNvSpPr>
          <p:nvPr/>
        </p:nvSpPr>
        <p:spPr>
          <a:xfrm>
            <a:off x="5615032" y="4556489"/>
            <a:ext cx="2771198" cy="729990"/>
          </a:xfrm>
          <a:prstGeom prst="rect">
            <a:avLst/>
          </a:prstGeom>
        </p:spPr>
        <p:txBody>
          <a:bodyPr vert="horz" lIns="91440" tIns="45720" rIns="91440" bIns="45720" rtlCol="0" anchor="t">
            <a:normAutofit/>
          </a:bodyPr>
          <a:lstStyle>
            <a:lvl1pPr marL="0" indent="0" algn="ctr" defTabSz="914400" rtl="0" eaLnBrk="1" latinLnBrk="0" hangingPunct="1">
              <a:lnSpc>
                <a:spcPct val="90000"/>
              </a:lnSpc>
              <a:spcBef>
                <a:spcPts val="1000"/>
              </a:spcBef>
              <a:buClr>
                <a:schemeClr val="accent2"/>
              </a:buClr>
              <a:buFont typeface="Arial" panose="020B0604020202020204" pitchFamily="34" charset="0"/>
              <a:buNone/>
              <a:defRPr sz="2000" b="1" kern="1200">
                <a:solidFill>
                  <a:schemeClr val="bg1"/>
                </a:solidFill>
                <a:latin typeface="+mn-lt"/>
                <a:ea typeface="+mn-ea"/>
                <a:cs typeface="+mn-cs"/>
              </a:defRPr>
            </a:lvl1pPr>
            <a:lvl2pPr marL="457200" indent="0" algn="l" defTabSz="914400" rtl="0" eaLnBrk="1" latinLnBrk="0" hangingPunct="1">
              <a:lnSpc>
                <a:spcPct val="90000"/>
              </a:lnSpc>
              <a:spcBef>
                <a:spcPts val="500"/>
              </a:spcBef>
              <a:buClr>
                <a:schemeClr val="accent2"/>
              </a:buClr>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Clr>
                <a:schemeClr val="accent2"/>
              </a:buClr>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US" sz="3200" dirty="0"/>
              <a:t>10</a:t>
            </a:r>
            <a:r>
              <a:rPr lang="en-US" sz="3200" baseline="30000" dirty="0"/>
              <a:t>4</a:t>
            </a:r>
            <a:r>
              <a:rPr lang="en-US" sz="3200" dirty="0"/>
              <a:t> X 10</a:t>
            </a:r>
            <a:r>
              <a:rPr lang="en-US" sz="3200" baseline="30000" dirty="0"/>
              <a:t>6</a:t>
            </a:r>
            <a:r>
              <a:rPr lang="en-US" sz="3200" dirty="0"/>
              <a:t> =</a:t>
            </a:r>
          </a:p>
        </p:txBody>
      </p:sp>
      <p:sp>
        <p:nvSpPr>
          <p:cNvPr id="15" name="Text Placeholder 6">
            <a:extLst>
              <a:ext uri="{FF2B5EF4-FFF2-40B4-BE49-F238E27FC236}">
                <a16:creationId xmlns:a16="http://schemas.microsoft.com/office/drawing/2014/main" id="{58843732-1F40-40E9-9535-CECB5D4505DD}"/>
              </a:ext>
            </a:extLst>
          </p:cNvPr>
          <p:cNvSpPr txBox="1">
            <a:spLocks/>
          </p:cNvSpPr>
          <p:nvPr/>
        </p:nvSpPr>
        <p:spPr>
          <a:xfrm>
            <a:off x="7801664" y="3438807"/>
            <a:ext cx="4270093" cy="1127489"/>
          </a:xfrm>
          <a:prstGeom prst="rect">
            <a:avLst/>
          </a:prstGeom>
        </p:spPr>
        <p:txBody>
          <a:bodyPr vert="horz" lIns="91440" tIns="45720" rIns="91440" bIns="45720" rtlCol="0" anchor="t">
            <a:normAutofit fontScale="85000" lnSpcReduction="10000"/>
          </a:bodyPr>
          <a:lstStyle>
            <a:lvl1pPr marL="0" indent="0" algn="ctr" defTabSz="914400" rtl="0" eaLnBrk="1" latinLnBrk="0" hangingPunct="1">
              <a:lnSpc>
                <a:spcPct val="90000"/>
              </a:lnSpc>
              <a:spcBef>
                <a:spcPts val="1000"/>
              </a:spcBef>
              <a:buClr>
                <a:schemeClr val="accent2"/>
              </a:buClr>
              <a:buFont typeface="Arial" panose="020B0604020202020204" pitchFamily="34" charset="0"/>
              <a:buNone/>
              <a:defRPr sz="2000" b="1" kern="1200">
                <a:solidFill>
                  <a:schemeClr val="bg1"/>
                </a:solidFill>
                <a:latin typeface="+mn-lt"/>
                <a:ea typeface="+mn-ea"/>
                <a:cs typeface="+mn-cs"/>
              </a:defRPr>
            </a:lvl1pPr>
            <a:lvl2pPr marL="457200" indent="0" algn="l" defTabSz="914400" rtl="0" eaLnBrk="1" latinLnBrk="0" hangingPunct="1">
              <a:lnSpc>
                <a:spcPct val="90000"/>
              </a:lnSpc>
              <a:spcBef>
                <a:spcPts val="500"/>
              </a:spcBef>
              <a:buClr>
                <a:schemeClr val="accent2"/>
              </a:buClr>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Clr>
                <a:schemeClr val="accent2"/>
              </a:buClr>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US" sz="3200" dirty="0"/>
              <a:t>As bottoms are the same and we are X we can add the powers together </a:t>
            </a:r>
          </a:p>
        </p:txBody>
      </p:sp>
      <p:sp>
        <p:nvSpPr>
          <p:cNvPr id="16" name="Text Placeholder 6">
            <a:extLst>
              <a:ext uri="{FF2B5EF4-FFF2-40B4-BE49-F238E27FC236}">
                <a16:creationId xmlns:a16="http://schemas.microsoft.com/office/drawing/2014/main" id="{8245107C-4F17-477A-817E-6BFEBEF0BB6F}"/>
              </a:ext>
            </a:extLst>
          </p:cNvPr>
          <p:cNvSpPr txBox="1">
            <a:spLocks/>
          </p:cNvSpPr>
          <p:nvPr/>
        </p:nvSpPr>
        <p:spPr>
          <a:xfrm>
            <a:off x="5536701" y="4967374"/>
            <a:ext cx="2771198" cy="729990"/>
          </a:xfrm>
          <a:prstGeom prst="rect">
            <a:avLst/>
          </a:prstGeom>
        </p:spPr>
        <p:txBody>
          <a:bodyPr vert="horz" lIns="91440" tIns="45720" rIns="91440" bIns="45720" rtlCol="0" anchor="t">
            <a:normAutofit/>
          </a:bodyPr>
          <a:lstStyle>
            <a:lvl1pPr marL="0" indent="0" algn="ctr" defTabSz="914400" rtl="0" eaLnBrk="1" latinLnBrk="0" hangingPunct="1">
              <a:lnSpc>
                <a:spcPct val="90000"/>
              </a:lnSpc>
              <a:spcBef>
                <a:spcPts val="1000"/>
              </a:spcBef>
              <a:buClr>
                <a:schemeClr val="accent2"/>
              </a:buClr>
              <a:buFont typeface="Arial" panose="020B0604020202020204" pitchFamily="34" charset="0"/>
              <a:buNone/>
              <a:defRPr sz="2000" b="1" kern="1200">
                <a:solidFill>
                  <a:schemeClr val="bg1"/>
                </a:solidFill>
                <a:latin typeface="+mn-lt"/>
                <a:ea typeface="+mn-ea"/>
                <a:cs typeface="+mn-cs"/>
              </a:defRPr>
            </a:lvl1pPr>
            <a:lvl2pPr marL="457200" indent="0" algn="l" defTabSz="914400" rtl="0" eaLnBrk="1" latinLnBrk="0" hangingPunct="1">
              <a:lnSpc>
                <a:spcPct val="90000"/>
              </a:lnSpc>
              <a:spcBef>
                <a:spcPts val="500"/>
              </a:spcBef>
              <a:buClr>
                <a:schemeClr val="accent2"/>
              </a:buClr>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Clr>
                <a:schemeClr val="accent2"/>
              </a:buClr>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US" sz="3200" dirty="0"/>
              <a:t>10</a:t>
            </a:r>
            <a:r>
              <a:rPr lang="en-US" sz="3200" baseline="30000" dirty="0"/>
              <a:t>10</a:t>
            </a:r>
            <a:r>
              <a:rPr lang="en-US" sz="3200" dirty="0"/>
              <a:t> </a:t>
            </a:r>
          </a:p>
        </p:txBody>
      </p:sp>
      <p:sp>
        <p:nvSpPr>
          <p:cNvPr id="17" name="Text Placeholder 6">
            <a:extLst>
              <a:ext uri="{FF2B5EF4-FFF2-40B4-BE49-F238E27FC236}">
                <a16:creationId xmlns:a16="http://schemas.microsoft.com/office/drawing/2014/main" id="{8626C0FD-2485-4052-B0AF-74743A0292B2}"/>
              </a:ext>
            </a:extLst>
          </p:cNvPr>
          <p:cNvSpPr txBox="1">
            <a:spLocks/>
          </p:cNvSpPr>
          <p:nvPr/>
        </p:nvSpPr>
        <p:spPr>
          <a:xfrm>
            <a:off x="330186" y="5975130"/>
            <a:ext cx="3619251" cy="635182"/>
          </a:xfrm>
          <a:prstGeom prst="rect">
            <a:avLst/>
          </a:prstGeom>
          <a:solidFill>
            <a:schemeClr val="accent5">
              <a:lumMod val="60000"/>
              <a:lumOff val="40000"/>
            </a:schemeClr>
          </a:solidFill>
          <a:ln w="28575">
            <a:solidFill>
              <a:srgbClr val="FFC000"/>
            </a:solidFill>
          </a:ln>
        </p:spPr>
        <p:txBody>
          <a:bodyPr vert="horz" lIns="91440" tIns="45720" rIns="91440" bIns="45720" rtlCol="0" anchor="t">
            <a:normAutofit/>
          </a:bodyPr>
          <a:lstStyle>
            <a:lvl1pPr marL="0" indent="0" algn="ctr" defTabSz="914400" rtl="0" eaLnBrk="1" latinLnBrk="0" hangingPunct="1">
              <a:lnSpc>
                <a:spcPct val="90000"/>
              </a:lnSpc>
              <a:spcBef>
                <a:spcPts val="1000"/>
              </a:spcBef>
              <a:buClr>
                <a:schemeClr val="accent2"/>
              </a:buClr>
              <a:buFont typeface="Arial" panose="020B0604020202020204" pitchFamily="34" charset="0"/>
              <a:buNone/>
              <a:defRPr sz="2000" b="1" kern="1200">
                <a:solidFill>
                  <a:schemeClr val="bg1"/>
                </a:solidFill>
                <a:latin typeface="+mn-lt"/>
                <a:ea typeface="+mn-ea"/>
                <a:cs typeface="+mn-cs"/>
              </a:defRPr>
            </a:lvl1pPr>
            <a:lvl2pPr marL="457200" indent="0" algn="l" defTabSz="914400" rtl="0" eaLnBrk="1" latinLnBrk="0" hangingPunct="1">
              <a:lnSpc>
                <a:spcPct val="90000"/>
              </a:lnSpc>
              <a:spcBef>
                <a:spcPts val="500"/>
              </a:spcBef>
              <a:buClr>
                <a:schemeClr val="accent2"/>
              </a:buClr>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Clr>
                <a:schemeClr val="accent2"/>
              </a:buClr>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GB" sz="3200" dirty="0"/>
              <a:t>10.37841</a:t>
            </a:r>
            <a:r>
              <a:rPr lang="en-US" sz="3200" dirty="0"/>
              <a:t> X 10</a:t>
            </a:r>
            <a:r>
              <a:rPr lang="en-US" sz="3200" baseline="30000" dirty="0"/>
              <a:t>10</a:t>
            </a:r>
            <a:endParaRPr lang="en-US" sz="3200" dirty="0"/>
          </a:p>
        </p:txBody>
      </p:sp>
      <p:sp>
        <p:nvSpPr>
          <p:cNvPr id="18" name="Text Placeholder 6">
            <a:extLst>
              <a:ext uri="{FF2B5EF4-FFF2-40B4-BE49-F238E27FC236}">
                <a16:creationId xmlns:a16="http://schemas.microsoft.com/office/drawing/2014/main" id="{AACF6715-B0ED-4959-81EA-37E60CC96480}"/>
              </a:ext>
            </a:extLst>
          </p:cNvPr>
          <p:cNvSpPr txBox="1">
            <a:spLocks/>
          </p:cNvSpPr>
          <p:nvPr/>
        </p:nvSpPr>
        <p:spPr>
          <a:xfrm>
            <a:off x="3575344" y="5697364"/>
            <a:ext cx="2955151" cy="336375"/>
          </a:xfrm>
          <a:prstGeom prst="rect">
            <a:avLst/>
          </a:prstGeom>
        </p:spPr>
        <p:txBody>
          <a:bodyPr vert="horz" lIns="91440" tIns="45720" rIns="91440" bIns="45720" rtlCol="0" anchor="t">
            <a:normAutofit fontScale="70000" lnSpcReduction="20000"/>
          </a:bodyPr>
          <a:lstStyle>
            <a:lvl1pPr marL="0" indent="0" algn="ctr" defTabSz="914400" rtl="0" eaLnBrk="1" latinLnBrk="0" hangingPunct="1">
              <a:lnSpc>
                <a:spcPct val="90000"/>
              </a:lnSpc>
              <a:spcBef>
                <a:spcPts val="1000"/>
              </a:spcBef>
              <a:buClr>
                <a:schemeClr val="accent2"/>
              </a:buClr>
              <a:buFont typeface="Arial" panose="020B0604020202020204" pitchFamily="34" charset="0"/>
              <a:buNone/>
              <a:defRPr sz="2000" b="1" kern="1200">
                <a:solidFill>
                  <a:schemeClr val="bg1"/>
                </a:solidFill>
                <a:latin typeface="+mn-lt"/>
                <a:ea typeface="+mn-ea"/>
                <a:cs typeface="+mn-cs"/>
              </a:defRPr>
            </a:lvl1pPr>
            <a:lvl2pPr marL="457200" indent="0" algn="l" defTabSz="914400" rtl="0" eaLnBrk="1" latinLnBrk="0" hangingPunct="1">
              <a:lnSpc>
                <a:spcPct val="90000"/>
              </a:lnSpc>
              <a:spcBef>
                <a:spcPts val="500"/>
              </a:spcBef>
              <a:buClr>
                <a:schemeClr val="accent2"/>
              </a:buClr>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Clr>
                <a:schemeClr val="accent2"/>
              </a:buClr>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US" sz="3200" dirty="0"/>
              <a:t>Is this my answer ?</a:t>
            </a:r>
          </a:p>
        </p:txBody>
      </p:sp>
      <p:sp>
        <p:nvSpPr>
          <p:cNvPr id="19" name="Text Placeholder 6">
            <a:extLst>
              <a:ext uri="{FF2B5EF4-FFF2-40B4-BE49-F238E27FC236}">
                <a16:creationId xmlns:a16="http://schemas.microsoft.com/office/drawing/2014/main" id="{3F5D3B15-8304-47FC-AD85-3D5ED7A0BFFD}"/>
              </a:ext>
            </a:extLst>
          </p:cNvPr>
          <p:cNvSpPr txBox="1">
            <a:spLocks/>
          </p:cNvSpPr>
          <p:nvPr/>
        </p:nvSpPr>
        <p:spPr>
          <a:xfrm>
            <a:off x="7255555" y="5927769"/>
            <a:ext cx="3619251" cy="635182"/>
          </a:xfrm>
          <a:prstGeom prst="rect">
            <a:avLst/>
          </a:prstGeom>
          <a:solidFill>
            <a:schemeClr val="accent3">
              <a:lumMod val="60000"/>
              <a:lumOff val="40000"/>
            </a:schemeClr>
          </a:solidFill>
          <a:ln w="57150">
            <a:solidFill>
              <a:srgbClr val="FFC000"/>
            </a:solidFill>
          </a:ln>
        </p:spPr>
        <p:txBody>
          <a:bodyPr vert="horz" lIns="91440" tIns="45720" rIns="91440" bIns="45720" rtlCol="0" anchor="t">
            <a:normAutofit/>
          </a:bodyPr>
          <a:lstStyle>
            <a:lvl1pPr marL="0" indent="0" algn="ctr" defTabSz="914400" rtl="0" eaLnBrk="1" latinLnBrk="0" hangingPunct="1">
              <a:lnSpc>
                <a:spcPct val="90000"/>
              </a:lnSpc>
              <a:spcBef>
                <a:spcPts val="1000"/>
              </a:spcBef>
              <a:buClr>
                <a:schemeClr val="accent2"/>
              </a:buClr>
              <a:buFont typeface="Arial" panose="020B0604020202020204" pitchFamily="34" charset="0"/>
              <a:buNone/>
              <a:defRPr sz="2000" b="1" kern="1200">
                <a:solidFill>
                  <a:schemeClr val="bg1"/>
                </a:solidFill>
                <a:latin typeface="+mn-lt"/>
                <a:ea typeface="+mn-ea"/>
                <a:cs typeface="+mn-cs"/>
              </a:defRPr>
            </a:lvl1pPr>
            <a:lvl2pPr marL="457200" indent="0" algn="l" defTabSz="914400" rtl="0" eaLnBrk="1" latinLnBrk="0" hangingPunct="1">
              <a:lnSpc>
                <a:spcPct val="90000"/>
              </a:lnSpc>
              <a:spcBef>
                <a:spcPts val="500"/>
              </a:spcBef>
              <a:buClr>
                <a:schemeClr val="accent2"/>
              </a:buClr>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Clr>
                <a:schemeClr val="accent2"/>
              </a:buClr>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GB" sz="3200" dirty="0"/>
              <a:t>1.037841</a:t>
            </a:r>
            <a:r>
              <a:rPr lang="en-US" sz="3200" dirty="0"/>
              <a:t> X 10</a:t>
            </a:r>
            <a:r>
              <a:rPr lang="en-US" sz="3200" baseline="30000" dirty="0"/>
              <a:t>11</a:t>
            </a:r>
            <a:endParaRPr lang="en-US" sz="3200" dirty="0"/>
          </a:p>
        </p:txBody>
      </p:sp>
      <p:sp>
        <p:nvSpPr>
          <p:cNvPr id="20" name="Text Placeholder 6">
            <a:extLst>
              <a:ext uri="{FF2B5EF4-FFF2-40B4-BE49-F238E27FC236}">
                <a16:creationId xmlns:a16="http://schemas.microsoft.com/office/drawing/2014/main" id="{2ABBC0E8-5DE8-4895-A8E2-084CA585D60C}"/>
              </a:ext>
            </a:extLst>
          </p:cNvPr>
          <p:cNvSpPr txBox="1">
            <a:spLocks/>
          </p:cNvSpPr>
          <p:nvPr/>
        </p:nvSpPr>
        <p:spPr>
          <a:xfrm>
            <a:off x="3746824" y="6016469"/>
            <a:ext cx="2955151" cy="336375"/>
          </a:xfrm>
          <a:prstGeom prst="rect">
            <a:avLst/>
          </a:prstGeom>
        </p:spPr>
        <p:txBody>
          <a:bodyPr vert="horz" lIns="91440" tIns="45720" rIns="91440" bIns="45720" rtlCol="0" anchor="t">
            <a:normAutofit fontScale="40000" lnSpcReduction="20000"/>
          </a:bodyPr>
          <a:lstStyle>
            <a:lvl1pPr marL="0" indent="0" algn="ctr" defTabSz="914400" rtl="0" eaLnBrk="1" latinLnBrk="0" hangingPunct="1">
              <a:lnSpc>
                <a:spcPct val="90000"/>
              </a:lnSpc>
              <a:spcBef>
                <a:spcPts val="1000"/>
              </a:spcBef>
              <a:buClr>
                <a:schemeClr val="accent2"/>
              </a:buClr>
              <a:buFont typeface="Arial" panose="020B0604020202020204" pitchFamily="34" charset="0"/>
              <a:buNone/>
              <a:defRPr sz="2000" b="1" kern="1200">
                <a:solidFill>
                  <a:schemeClr val="bg1"/>
                </a:solidFill>
                <a:latin typeface="+mn-lt"/>
                <a:ea typeface="+mn-ea"/>
                <a:cs typeface="+mn-cs"/>
              </a:defRPr>
            </a:lvl1pPr>
            <a:lvl2pPr marL="457200" indent="0" algn="l" defTabSz="914400" rtl="0" eaLnBrk="1" latinLnBrk="0" hangingPunct="1">
              <a:lnSpc>
                <a:spcPct val="90000"/>
              </a:lnSpc>
              <a:spcBef>
                <a:spcPts val="500"/>
              </a:spcBef>
              <a:buClr>
                <a:schemeClr val="accent2"/>
              </a:buClr>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Clr>
                <a:schemeClr val="accent2"/>
              </a:buClr>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US" sz="3200" dirty="0"/>
              <a:t>No, as its not between 1 and 10</a:t>
            </a:r>
          </a:p>
        </p:txBody>
      </p:sp>
      <p:sp>
        <p:nvSpPr>
          <p:cNvPr id="3" name="Explosion: 8 Points 2">
            <a:extLst>
              <a:ext uri="{FF2B5EF4-FFF2-40B4-BE49-F238E27FC236}">
                <a16:creationId xmlns:a16="http://schemas.microsoft.com/office/drawing/2014/main" id="{1D591E61-118D-450A-BD5A-29F5468A9A15}"/>
              </a:ext>
            </a:extLst>
          </p:cNvPr>
          <p:cNvSpPr/>
          <p:nvPr/>
        </p:nvSpPr>
        <p:spPr>
          <a:xfrm>
            <a:off x="5839939" y="824261"/>
            <a:ext cx="5818661" cy="2841728"/>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u="sng" dirty="0"/>
              <a:t>If it was divide we would take away the powers !!! Just be careful for double negatives !!!</a:t>
            </a:r>
          </a:p>
        </p:txBody>
      </p:sp>
    </p:spTree>
    <p:extLst>
      <p:ext uri="{BB962C8B-B14F-4D97-AF65-F5344CB8AC3E}">
        <p14:creationId xmlns:p14="http://schemas.microsoft.com/office/powerpoint/2010/main" val="3146891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fade">
                                      <p:cBhvr>
                                        <p:cTn id="18" dur="500"/>
                                        <p:tgtEl>
                                          <p:spTgt spid="10"/>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fade">
                                      <p:cBhvr>
                                        <p:cTn id="21" dur="500"/>
                                        <p:tgtEl>
                                          <p:spTgt spid="12"/>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fade">
                                      <p:cBhvr>
                                        <p:cTn id="26" dur="500"/>
                                        <p:tgtEl>
                                          <p:spTgt spid="13"/>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fade">
                                      <p:cBhvr>
                                        <p:cTn id="31" dur="500"/>
                                        <p:tgtEl>
                                          <p:spTgt spid="14"/>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fade">
                                      <p:cBhvr>
                                        <p:cTn id="36" dur="500"/>
                                        <p:tgtEl>
                                          <p:spTgt spid="15"/>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16">
                                            <p:txEl>
                                              <p:pRg st="0" end="0"/>
                                            </p:txEl>
                                          </p:spTgt>
                                        </p:tgtEl>
                                        <p:attrNameLst>
                                          <p:attrName>style.visibility</p:attrName>
                                        </p:attrNameLst>
                                      </p:cBhvr>
                                      <p:to>
                                        <p:strVal val="visible"/>
                                      </p:to>
                                    </p:set>
                                    <p:animEffect transition="in" filter="fade">
                                      <p:cBhvr>
                                        <p:cTn id="41" dur="500"/>
                                        <p:tgtEl>
                                          <p:spTgt spid="16">
                                            <p:txEl>
                                              <p:pRg st="0" end="0"/>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17"/>
                                        </p:tgtEl>
                                        <p:attrNameLst>
                                          <p:attrName>style.visibility</p:attrName>
                                        </p:attrNameLst>
                                      </p:cBhvr>
                                      <p:to>
                                        <p:strVal val="visible"/>
                                      </p:to>
                                    </p:set>
                                    <p:animEffect transition="in" filter="fade">
                                      <p:cBhvr>
                                        <p:cTn id="46" dur="500"/>
                                        <p:tgtEl>
                                          <p:spTgt spid="17"/>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18"/>
                                        </p:tgtEl>
                                        <p:attrNameLst>
                                          <p:attrName>style.visibility</p:attrName>
                                        </p:attrNameLst>
                                      </p:cBhvr>
                                      <p:to>
                                        <p:strVal val="visible"/>
                                      </p:to>
                                    </p:set>
                                    <p:animEffect transition="in" filter="fade">
                                      <p:cBhvr>
                                        <p:cTn id="51" dur="500"/>
                                        <p:tgtEl>
                                          <p:spTgt spid="18"/>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20"/>
                                        </p:tgtEl>
                                        <p:attrNameLst>
                                          <p:attrName>style.visibility</p:attrName>
                                        </p:attrNameLst>
                                      </p:cBhvr>
                                      <p:to>
                                        <p:strVal val="visible"/>
                                      </p:to>
                                    </p:set>
                                    <p:animEffect transition="in" filter="fade">
                                      <p:cBhvr>
                                        <p:cTn id="56" dur="500"/>
                                        <p:tgtEl>
                                          <p:spTgt spid="20"/>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19"/>
                                        </p:tgtEl>
                                        <p:attrNameLst>
                                          <p:attrName>style.visibility</p:attrName>
                                        </p:attrNameLst>
                                      </p:cBhvr>
                                      <p:to>
                                        <p:strVal val="visible"/>
                                      </p:to>
                                    </p:set>
                                    <p:animEffect transition="in" filter="fade">
                                      <p:cBhvr>
                                        <p:cTn id="61" dur="500"/>
                                        <p:tgtEl>
                                          <p:spTgt spid="19"/>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grpId="0" nodeType="clickEffect">
                                  <p:stCondLst>
                                    <p:cond delay="0"/>
                                  </p:stCondLst>
                                  <p:childTnLst>
                                    <p:set>
                                      <p:cBhvr>
                                        <p:cTn id="65" dur="1" fill="hold">
                                          <p:stCondLst>
                                            <p:cond delay="0"/>
                                          </p:stCondLst>
                                        </p:cTn>
                                        <p:tgtEl>
                                          <p:spTgt spid="3"/>
                                        </p:tgtEl>
                                        <p:attrNameLst>
                                          <p:attrName>style.visibility</p:attrName>
                                        </p:attrNameLst>
                                      </p:cBhvr>
                                      <p:to>
                                        <p:strVal val="visible"/>
                                      </p:to>
                                    </p:set>
                                    <p:animEffect transition="in" filter="fade">
                                      <p:cBhvr>
                                        <p:cTn id="6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10" grpId="0"/>
      <p:bldP spid="11" grpId="0"/>
      <p:bldP spid="12" grpId="0"/>
      <p:bldP spid="13" grpId="0"/>
      <p:bldP spid="14" grpId="0"/>
      <p:bldP spid="15" grpId="0"/>
      <p:bldP spid="17" grpId="0" animBg="1"/>
      <p:bldP spid="18" grpId="0"/>
      <p:bldP spid="19" grpId="0" animBg="1"/>
      <p:bldP spid="20" grpId="0"/>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875C19A-1AAE-476A-A316-A2CF92D763D3}"/>
              </a:ext>
            </a:extLst>
          </p:cNvPr>
          <p:cNvSpPr>
            <a:spLocks noGrp="1"/>
          </p:cNvSpPr>
          <p:nvPr>
            <p:ph type="title"/>
          </p:nvPr>
        </p:nvSpPr>
        <p:spPr/>
        <p:txBody>
          <a:bodyPr/>
          <a:lstStyle/>
          <a:p>
            <a:r>
              <a:rPr lang="en-US" u="sng" dirty="0"/>
              <a:t>Using a Calculator</a:t>
            </a:r>
          </a:p>
        </p:txBody>
      </p:sp>
      <p:sp>
        <p:nvSpPr>
          <p:cNvPr id="10" name="Text Placeholder 9">
            <a:extLst>
              <a:ext uri="{FF2B5EF4-FFF2-40B4-BE49-F238E27FC236}">
                <a16:creationId xmlns:a16="http://schemas.microsoft.com/office/drawing/2014/main" id="{EF2BC084-E6DB-4DE7-B309-042A85EBA700}"/>
              </a:ext>
            </a:extLst>
          </p:cNvPr>
          <p:cNvSpPr>
            <a:spLocks noGrp="1"/>
          </p:cNvSpPr>
          <p:nvPr>
            <p:ph type="body" sz="quarter" idx="13"/>
          </p:nvPr>
        </p:nvSpPr>
        <p:spPr/>
        <p:txBody>
          <a:bodyPr/>
          <a:lstStyle/>
          <a:p>
            <a:r>
              <a:rPr lang="en-US" dirty="0"/>
              <a:t>Just a quick heads up before I set you off.</a:t>
            </a:r>
          </a:p>
          <a:p>
            <a:r>
              <a:rPr lang="en-US" dirty="0"/>
              <a:t>With a calculator, most of the time you can type these in but to speed it up you need to know this button, which does the X10 and sets up to type the power in.  </a:t>
            </a:r>
          </a:p>
          <a:p>
            <a:endParaRPr lang="en-US" dirty="0"/>
          </a:p>
          <a:p>
            <a:r>
              <a:rPr lang="en-US" dirty="0"/>
              <a:t>Often when you do big calculations you will get your answer in the format … so now hopefully you know what this means</a:t>
            </a:r>
          </a:p>
          <a:p>
            <a:endParaRPr lang="en-US" dirty="0"/>
          </a:p>
          <a:p>
            <a:r>
              <a:rPr lang="en-US" dirty="0"/>
              <a:t>These questions come up on both calculator and Non calculator so </a:t>
            </a:r>
            <a:r>
              <a:rPr lang="en-US" b="1" u="sng" dirty="0"/>
              <a:t>you need to know how to do it without</a:t>
            </a:r>
            <a:r>
              <a:rPr lang="en-US" dirty="0"/>
              <a:t>.</a:t>
            </a:r>
          </a:p>
        </p:txBody>
      </p:sp>
      <p:sp>
        <p:nvSpPr>
          <p:cNvPr id="2" name="Slide Number Placeholder 1">
            <a:extLst>
              <a:ext uri="{FF2B5EF4-FFF2-40B4-BE49-F238E27FC236}">
                <a16:creationId xmlns:a16="http://schemas.microsoft.com/office/drawing/2014/main" id="{BE9800F6-D571-48C4-8466-12AA1ADB6599}"/>
              </a:ext>
            </a:extLst>
          </p:cNvPr>
          <p:cNvSpPr>
            <a:spLocks noGrp="1"/>
          </p:cNvSpPr>
          <p:nvPr>
            <p:ph type="sldNum" sz="quarter" idx="12"/>
          </p:nvPr>
        </p:nvSpPr>
        <p:spPr/>
        <p:txBody>
          <a:bodyPr/>
          <a:lstStyle/>
          <a:p>
            <a:fld id="{C263D6C4-4840-40CC-AC84-17E24B3B7BDE}" type="slidenum">
              <a:rPr lang="en-US" smtClean="0"/>
              <a:pPr/>
              <a:t>12</a:t>
            </a:fld>
            <a:endParaRPr lang="en-US" dirty="0"/>
          </a:p>
        </p:txBody>
      </p:sp>
      <p:pic>
        <p:nvPicPr>
          <p:cNvPr id="3" name="Picture 2">
            <a:extLst>
              <a:ext uri="{FF2B5EF4-FFF2-40B4-BE49-F238E27FC236}">
                <a16:creationId xmlns:a16="http://schemas.microsoft.com/office/drawing/2014/main" id="{98CEF06E-A30A-4AE9-B965-CEE36C1C9D5C}"/>
              </a:ext>
            </a:extLst>
          </p:cNvPr>
          <p:cNvPicPr>
            <a:picLocks noChangeAspect="1"/>
          </p:cNvPicPr>
          <p:nvPr/>
        </p:nvPicPr>
        <p:blipFill rotWithShape="1">
          <a:blip r:embed="rId2"/>
          <a:srcRect r="3667"/>
          <a:stretch/>
        </p:blipFill>
        <p:spPr>
          <a:xfrm>
            <a:off x="7838900" y="542925"/>
            <a:ext cx="3284902" cy="5610225"/>
          </a:xfrm>
          <a:prstGeom prst="roundRect">
            <a:avLst/>
          </a:prstGeom>
        </p:spPr>
      </p:pic>
      <p:cxnSp>
        <p:nvCxnSpPr>
          <p:cNvPr id="5" name="Straight Arrow Connector 4">
            <a:extLst>
              <a:ext uri="{FF2B5EF4-FFF2-40B4-BE49-F238E27FC236}">
                <a16:creationId xmlns:a16="http://schemas.microsoft.com/office/drawing/2014/main" id="{9E240E80-992F-486E-93B4-185C5344CAB2}"/>
              </a:ext>
            </a:extLst>
          </p:cNvPr>
          <p:cNvCxnSpPr>
            <a:cxnSpLocks/>
            <a:endCxn id="6" idx="1"/>
          </p:cNvCxnSpPr>
          <p:nvPr/>
        </p:nvCxnSpPr>
        <p:spPr>
          <a:xfrm>
            <a:off x="7029974" y="2533475"/>
            <a:ext cx="2282318" cy="2441208"/>
          </a:xfrm>
          <a:prstGeom prst="straightConnector1">
            <a:avLst/>
          </a:prstGeom>
          <a:ln w="57150">
            <a:solidFill>
              <a:srgbClr val="FFC000"/>
            </a:solidFill>
            <a:tailEnd type="triangle"/>
          </a:ln>
        </p:spPr>
        <p:style>
          <a:lnRef idx="1">
            <a:schemeClr val="accent1"/>
          </a:lnRef>
          <a:fillRef idx="0">
            <a:schemeClr val="accent1"/>
          </a:fillRef>
          <a:effectRef idx="0">
            <a:schemeClr val="accent1"/>
          </a:effectRef>
          <a:fontRef idx="minor">
            <a:schemeClr val="tx1"/>
          </a:fontRef>
        </p:style>
      </p:cxnSp>
      <p:sp>
        <p:nvSpPr>
          <p:cNvPr id="6" name="Oval 5">
            <a:extLst>
              <a:ext uri="{FF2B5EF4-FFF2-40B4-BE49-F238E27FC236}">
                <a16:creationId xmlns:a16="http://schemas.microsoft.com/office/drawing/2014/main" id="{1544A76D-0A8A-492A-A8CC-D875EBDCF503}"/>
              </a:ext>
            </a:extLst>
          </p:cNvPr>
          <p:cNvSpPr/>
          <p:nvPr/>
        </p:nvSpPr>
        <p:spPr>
          <a:xfrm>
            <a:off x="9242265" y="4909570"/>
            <a:ext cx="478172" cy="444616"/>
          </a:xfrm>
          <a:prstGeom prst="ellipse">
            <a:avLst/>
          </a:prstGeom>
          <a:no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7334860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15E3981-F0D7-482C-A8E0-6A57700BECA7}"/>
              </a:ext>
            </a:extLst>
          </p:cNvPr>
          <p:cNvSpPr>
            <a:spLocks noGrp="1"/>
          </p:cNvSpPr>
          <p:nvPr>
            <p:ph type="title"/>
          </p:nvPr>
        </p:nvSpPr>
        <p:spPr/>
        <p:txBody>
          <a:bodyPr/>
          <a:lstStyle/>
          <a:p>
            <a:r>
              <a:rPr lang="en-US" dirty="0"/>
              <a:t>Workbooks</a:t>
            </a:r>
          </a:p>
        </p:txBody>
      </p:sp>
      <p:pic>
        <p:nvPicPr>
          <p:cNvPr id="8" name="Picture Placeholder 7" descr="Triangular pattern design with dimension">
            <a:extLst>
              <a:ext uri="{FF2B5EF4-FFF2-40B4-BE49-F238E27FC236}">
                <a16:creationId xmlns:a16="http://schemas.microsoft.com/office/drawing/2014/main" id="{2301248D-7370-7643-9BE6-F8CDCFF4D460}"/>
              </a:ext>
            </a:extLst>
          </p:cNvPr>
          <p:cNvPicPr>
            <a:picLocks noGrp="1" noChangeAspect="1"/>
          </p:cNvPicPr>
          <p:nvPr>
            <p:ph type="pic" sz="quarter" idx="19"/>
          </p:nvPr>
        </p:nvPicPr>
        <p:blipFill rotWithShape="1">
          <a:blip r:embed="rId2">
            <a:extLst>
              <a:ext uri="{28A0092B-C50C-407E-A947-70E740481C1C}">
                <a14:useLocalDpi xmlns:a14="http://schemas.microsoft.com/office/drawing/2010/main" val="0"/>
              </a:ext>
            </a:extLst>
          </a:blip>
          <a:srcRect/>
          <a:stretch/>
        </p:blipFill>
        <p:spPr>
          <a:xfrm>
            <a:off x="-2" y="1352575"/>
            <a:ext cx="12192002" cy="2289897"/>
          </a:xfrm>
        </p:spPr>
      </p:pic>
      <p:sp>
        <p:nvSpPr>
          <p:cNvPr id="19" name="Text Placeholder 18">
            <a:extLst>
              <a:ext uri="{FF2B5EF4-FFF2-40B4-BE49-F238E27FC236}">
                <a16:creationId xmlns:a16="http://schemas.microsoft.com/office/drawing/2014/main" id="{782206B1-586F-4254-9B36-D06C4E294ACF}"/>
              </a:ext>
            </a:extLst>
          </p:cNvPr>
          <p:cNvSpPr>
            <a:spLocks noGrp="1"/>
          </p:cNvSpPr>
          <p:nvPr>
            <p:ph type="body" sz="quarter" idx="18"/>
          </p:nvPr>
        </p:nvSpPr>
        <p:spPr>
          <a:xfrm>
            <a:off x="542094" y="4240092"/>
            <a:ext cx="9402006" cy="1774813"/>
          </a:xfrm>
        </p:spPr>
        <p:txBody>
          <a:bodyPr/>
          <a:lstStyle/>
          <a:p>
            <a:r>
              <a:rPr lang="en-US" dirty="0"/>
              <a:t>Please now have a go at the workbooks.</a:t>
            </a:r>
          </a:p>
          <a:p>
            <a:r>
              <a:rPr lang="en-US" dirty="0"/>
              <a:t>You'll have 30 minutes and then I’ll start going through some answers.  </a:t>
            </a:r>
          </a:p>
          <a:p>
            <a:endParaRPr lang="en-US" dirty="0"/>
          </a:p>
          <a:p>
            <a:r>
              <a:rPr lang="en-US" dirty="0"/>
              <a:t>Workbook link;-</a:t>
            </a:r>
          </a:p>
          <a:p>
            <a:endParaRPr lang="en-US" dirty="0"/>
          </a:p>
          <a:p>
            <a:r>
              <a:rPr lang="en-US" dirty="0">
                <a:hlinkClick r:id="rId3"/>
              </a:rPr>
              <a:t>https://corbettmaths.com/wp-content/uploads/2022/10/Standard-Form.pdf</a:t>
            </a:r>
            <a:endParaRPr lang="en-US" dirty="0"/>
          </a:p>
          <a:p>
            <a:r>
              <a:rPr lang="en-US" dirty="0"/>
              <a:t> </a:t>
            </a:r>
          </a:p>
        </p:txBody>
      </p:sp>
      <p:sp>
        <p:nvSpPr>
          <p:cNvPr id="2" name="Slide Number Placeholder 1">
            <a:extLst>
              <a:ext uri="{FF2B5EF4-FFF2-40B4-BE49-F238E27FC236}">
                <a16:creationId xmlns:a16="http://schemas.microsoft.com/office/drawing/2014/main" id="{FAC2D367-2A6E-41FE-A9EA-24FF17BCAA97}"/>
              </a:ext>
            </a:extLst>
          </p:cNvPr>
          <p:cNvSpPr>
            <a:spLocks noGrp="1"/>
          </p:cNvSpPr>
          <p:nvPr>
            <p:ph type="sldNum" sz="quarter" idx="12"/>
          </p:nvPr>
        </p:nvSpPr>
        <p:spPr/>
        <p:txBody>
          <a:bodyPr/>
          <a:lstStyle/>
          <a:p>
            <a:fld id="{C263D6C4-4840-40CC-AC84-17E24B3B7BDE}" type="slidenum">
              <a:rPr lang="en-US" smtClean="0"/>
              <a:pPr/>
              <a:t>13</a:t>
            </a:fld>
            <a:endParaRPr lang="en-US" dirty="0"/>
          </a:p>
        </p:txBody>
      </p:sp>
    </p:spTree>
    <p:extLst>
      <p:ext uri="{BB962C8B-B14F-4D97-AF65-F5344CB8AC3E}">
        <p14:creationId xmlns:p14="http://schemas.microsoft.com/office/powerpoint/2010/main" val="663103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15E3981-F0D7-482C-A8E0-6A57700BECA7}"/>
              </a:ext>
            </a:extLst>
          </p:cNvPr>
          <p:cNvSpPr>
            <a:spLocks noGrp="1"/>
          </p:cNvSpPr>
          <p:nvPr>
            <p:ph type="title"/>
          </p:nvPr>
        </p:nvSpPr>
        <p:spPr/>
        <p:txBody>
          <a:bodyPr/>
          <a:lstStyle/>
          <a:p>
            <a:r>
              <a:rPr lang="en-US" dirty="0"/>
              <a:t>Answers</a:t>
            </a:r>
          </a:p>
        </p:txBody>
      </p:sp>
      <p:pic>
        <p:nvPicPr>
          <p:cNvPr id="8" name="Picture Placeholder 7" descr="Triangular pattern design with dimension">
            <a:extLst>
              <a:ext uri="{FF2B5EF4-FFF2-40B4-BE49-F238E27FC236}">
                <a16:creationId xmlns:a16="http://schemas.microsoft.com/office/drawing/2014/main" id="{2301248D-7370-7643-9BE6-F8CDCFF4D460}"/>
              </a:ext>
            </a:extLst>
          </p:cNvPr>
          <p:cNvPicPr>
            <a:picLocks noGrp="1" noChangeAspect="1"/>
          </p:cNvPicPr>
          <p:nvPr>
            <p:ph type="pic" sz="quarter" idx="19"/>
          </p:nvPr>
        </p:nvPicPr>
        <p:blipFill rotWithShape="1">
          <a:blip r:embed="rId2">
            <a:extLst>
              <a:ext uri="{28A0092B-C50C-407E-A947-70E740481C1C}">
                <a14:useLocalDpi xmlns:a14="http://schemas.microsoft.com/office/drawing/2010/main" val="0"/>
              </a:ext>
            </a:extLst>
          </a:blip>
          <a:srcRect/>
          <a:stretch/>
        </p:blipFill>
        <p:spPr>
          <a:xfrm>
            <a:off x="-2" y="1352575"/>
            <a:ext cx="12192002" cy="2289897"/>
          </a:xfrm>
        </p:spPr>
      </p:pic>
      <p:sp>
        <p:nvSpPr>
          <p:cNvPr id="19" name="Text Placeholder 18">
            <a:extLst>
              <a:ext uri="{FF2B5EF4-FFF2-40B4-BE49-F238E27FC236}">
                <a16:creationId xmlns:a16="http://schemas.microsoft.com/office/drawing/2014/main" id="{782206B1-586F-4254-9B36-D06C4E294ACF}"/>
              </a:ext>
            </a:extLst>
          </p:cNvPr>
          <p:cNvSpPr>
            <a:spLocks noGrp="1"/>
          </p:cNvSpPr>
          <p:nvPr>
            <p:ph type="body" sz="quarter" idx="18"/>
          </p:nvPr>
        </p:nvSpPr>
        <p:spPr/>
        <p:txBody>
          <a:bodyPr/>
          <a:lstStyle/>
          <a:p>
            <a:r>
              <a:rPr lang="en-US" dirty="0"/>
              <a:t>Answers link;- </a:t>
            </a:r>
          </a:p>
          <a:p>
            <a:endParaRPr lang="en-US" dirty="0"/>
          </a:p>
          <a:p>
            <a:r>
              <a:rPr lang="en-US" dirty="0">
                <a:hlinkClick r:id="rId3"/>
              </a:rPr>
              <a:t>https://corbettmaths.com/wp-content/uploads/2022/10/Standard-Form-Answers.pdf</a:t>
            </a:r>
            <a:endParaRPr lang="en-US" dirty="0"/>
          </a:p>
          <a:p>
            <a:endParaRPr lang="en-US" dirty="0"/>
          </a:p>
        </p:txBody>
      </p:sp>
      <p:sp>
        <p:nvSpPr>
          <p:cNvPr id="2" name="Slide Number Placeholder 1">
            <a:extLst>
              <a:ext uri="{FF2B5EF4-FFF2-40B4-BE49-F238E27FC236}">
                <a16:creationId xmlns:a16="http://schemas.microsoft.com/office/drawing/2014/main" id="{FAC2D367-2A6E-41FE-A9EA-24FF17BCAA97}"/>
              </a:ext>
            </a:extLst>
          </p:cNvPr>
          <p:cNvSpPr>
            <a:spLocks noGrp="1"/>
          </p:cNvSpPr>
          <p:nvPr>
            <p:ph type="sldNum" sz="quarter" idx="12"/>
          </p:nvPr>
        </p:nvSpPr>
        <p:spPr/>
        <p:txBody>
          <a:bodyPr/>
          <a:lstStyle/>
          <a:p>
            <a:fld id="{C263D6C4-4840-40CC-AC84-17E24B3B7BDE}" type="slidenum">
              <a:rPr lang="en-US" smtClean="0"/>
              <a:pPr/>
              <a:t>14</a:t>
            </a:fld>
            <a:endParaRPr lang="en-US" dirty="0"/>
          </a:p>
        </p:txBody>
      </p:sp>
    </p:spTree>
    <p:extLst>
      <p:ext uri="{BB962C8B-B14F-4D97-AF65-F5344CB8AC3E}">
        <p14:creationId xmlns:p14="http://schemas.microsoft.com/office/powerpoint/2010/main" val="10233008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D179B88-D43C-4A31-9A52-3498E9430782}"/>
              </a:ext>
            </a:extLst>
          </p:cNvPr>
          <p:cNvSpPr>
            <a:spLocks noGrp="1"/>
          </p:cNvSpPr>
          <p:nvPr>
            <p:ph type="title"/>
          </p:nvPr>
        </p:nvSpPr>
        <p:spPr>
          <a:xfrm>
            <a:off x="249128" y="310962"/>
            <a:ext cx="7781544" cy="859055"/>
          </a:xfrm>
        </p:spPr>
        <p:txBody>
          <a:bodyPr/>
          <a:lstStyle/>
          <a:p>
            <a:r>
              <a:rPr lang="en-US" dirty="0"/>
              <a:t>Learning Objectives</a:t>
            </a:r>
          </a:p>
        </p:txBody>
      </p:sp>
      <p:sp>
        <p:nvSpPr>
          <p:cNvPr id="2" name="Slide Number Placeholder 1">
            <a:extLst>
              <a:ext uri="{FF2B5EF4-FFF2-40B4-BE49-F238E27FC236}">
                <a16:creationId xmlns:a16="http://schemas.microsoft.com/office/drawing/2014/main" id="{8B065C75-272B-4BB5-BA23-D80E8654D621}"/>
              </a:ext>
            </a:extLst>
          </p:cNvPr>
          <p:cNvSpPr>
            <a:spLocks noGrp="1"/>
          </p:cNvSpPr>
          <p:nvPr>
            <p:ph type="sldNum" sz="quarter" idx="12"/>
          </p:nvPr>
        </p:nvSpPr>
        <p:spPr/>
        <p:txBody>
          <a:bodyPr/>
          <a:lstStyle/>
          <a:p>
            <a:fld id="{C263D6C4-4840-40CC-AC84-17E24B3B7BDE}" type="slidenum">
              <a:rPr lang="en-US" smtClean="0"/>
              <a:pPr/>
              <a:t>15</a:t>
            </a:fld>
            <a:endParaRPr lang="en-US" dirty="0"/>
          </a:p>
        </p:txBody>
      </p:sp>
      <p:sp>
        <p:nvSpPr>
          <p:cNvPr id="3" name="Rectangle 2">
            <a:extLst>
              <a:ext uri="{FF2B5EF4-FFF2-40B4-BE49-F238E27FC236}">
                <a16:creationId xmlns:a16="http://schemas.microsoft.com/office/drawing/2014/main" id="{932CC277-4F8D-49E3-8B72-CA70D43240FA}"/>
              </a:ext>
            </a:extLst>
          </p:cNvPr>
          <p:cNvSpPr/>
          <p:nvPr/>
        </p:nvSpPr>
        <p:spPr>
          <a:xfrm>
            <a:off x="249128" y="1555910"/>
            <a:ext cx="6096000" cy="3416320"/>
          </a:xfrm>
          <a:prstGeom prst="rect">
            <a:avLst/>
          </a:prstGeom>
        </p:spPr>
        <p:txBody>
          <a:bodyPr>
            <a:spAutoFit/>
          </a:bodyPr>
          <a:lstStyle/>
          <a:p>
            <a:r>
              <a:rPr lang="en-GB" b="1" u="sng" dirty="0">
                <a:solidFill>
                  <a:schemeClr val="bg1"/>
                </a:solidFill>
              </a:rPr>
              <a:t>Grades 3-4 </a:t>
            </a:r>
          </a:p>
          <a:p>
            <a:endParaRPr lang="en-GB" dirty="0">
              <a:solidFill>
                <a:schemeClr val="bg1"/>
              </a:solidFill>
            </a:endParaRPr>
          </a:p>
          <a:p>
            <a:pPr marL="285750" indent="-285750">
              <a:buFont typeface="Arial" panose="020B0604020202020204" pitchFamily="34" charset="0"/>
              <a:buChar char="•"/>
            </a:pPr>
            <a:r>
              <a:rPr lang="en-GB" dirty="0">
                <a:solidFill>
                  <a:schemeClr val="bg1"/>
                </a:solidFill>
              </a:rPr>
              <a:t>Convert large and small numbers into standard form and vice versa; </a:t>
            </a:r>
          </a:p>
          <a:p>
            <a:pPr marL="285750" indent="-285750">
              <a:buFont typeface="Arial" panose="020B0604020202020204" pitchFamily="34" charset="0"/>
              <a:buChar char="•"/>
            </a:pPr>
            <a:r>
              <a:rPr lang="en-GB" dirty="0">
                <a:solidFill>
                  <a:schemeClr val="bg1"/>
                </a:solidFill>
              </a:rPr>
              <a:t>Interpret a calculator display using standard form and know how to enter numbers in standard form. </a:t>
            </a:r>
          </a:p>
          <a:p>
            <a:endParaRPr lang="en-GB" dirty="0">
              <a:solidFill>
                <a:schemeClr val="bg1"/>
              </a:solidFill>
            </a:endParaRPr>
          </a:p>
          <a:p>
            <a:endParaRPr lang="en-GB" dirty="0">
              <a:solidFill>
                <a:schemeClr val="bg1"/>
              </a:solidFill>
            </a:endParaRPr>
          </a:p>
          <a:p>
            <a:r>
              <a:rPr lang="en-GB" b="1" u="sng" dirty="0">
                <a:solidFill>
                  <a:schemeClr val="bg1"/>
                </a:solidFill>
              </a:rPr>
              <a:t>Grade 5 </a:t>
            </a:r>
          </a:p>
          <a:p>
            <a:endParaRPr lang="en-GB" dirty="0">
              <a:solidFill>
                <a:schemeClr val="bg1"/>
              </a:solidFill>
            </a:endParaRPr>
          </a:p>
          <a:p>
            <a:pPr marL="285750" indent="-285750">
              <a:buFont typeface="Arial" panose="020B0604020202020204" pitchFamily="34" charset="0"/>
              <a:buChar char="•"/>
            </a:pPr>
            <a:r>
              <a:rPr lang="en-GB" dirty="0">
                <a:solidFill>
                  <a:schemeClr val="bg1"/>
                </a:solidFill>
              </a:rPr>
              <a:t>Add, subtract, multiply and divide numbers in standard form, with and without a calculator</a:t>
            </a:r>
          </a:p>
        </p:txBody>
      </p:sp>
      <p:sp>
        <p:nvSpPr>
          <p:cNvPr id="5" name="TextBox 4">
            <a:extLst>
              <a:ext uri="{FF2B5EF4-FFF2-40B4-BE49-F238E27FC236}">
                <a16:creationId xmlns:a16="http://schemas.microsoft.com/office/drawing/2014/main" id="{CE2C39E3-7DC8-4760-B489-90BA9162A798}"/>
              </a:ext>
            </a:extLst>
          </p:cNvPr>
          <p:cNvSpPr txBox="1"/>
          <p:nvPr/>
        </p:nvSpPr>
        <p:spPr>
          <a:xfrm>
            <a:off x="5812105" y="2078373"/>
            <a:ext cx="1501629" cy="646331"/>
          </a:xfrm>
          <a:prstGeom prst="rect">
            <a:avLst/>
          </a:prstGeom>
          <a:noFill/>
        </p:spPr>
        <p:txBody>
          <a:bodyPr wrap="square" rtlCol="0">
            <a:spAutoFit/>
          </a:bodyPr>
          <a:lstStyle/>
          <a:p>
            <a:r>
              <a:rPr lang="en-GB" sz="3600" dirty="0">
                <a:solidFill>
                  <a:schemeClr val="accent5">
                    <a:lumMod val="60000"/>
                    <a:lumOff val="40000"/>
                  </a:schemeClr>
                </a:solidFill>
              </a:rPr>
              <a:t>✔</a:t>
            </a:r>
          </a:p>
        </p:txBody>
      </p:sp>
      <p:sp>
        <p:nvSpPr>
          <p:cNvPr id="6" name="TextBox 5">
            <a:extLst>
              <a:ext uri="{FF2B5EF4-FFF2-40B4-BE49-F238E27FC236}">
                <a16:creationId xmlns:a16="http://schemas.microsoft.com/office/drawing/2014/main" id="{9D4E56F2-4209-4EE0-B23F-0F450DB90151}"/>
              </a:ext>
            </a:extLst>
          </p:cNvPr>
          <p:cNvSpPr txBox="1"/>
          <p:nvPr/>
        </p:nvSpPr>
        <p:spPr>
          <a:xfrm>
            <a:off x="5594313" y="2787431"/>
            <a:ext cx="1501629" cy="646331"/>
          </a:xfrm>
          <a:prstGeom prst="rect">
            <a:avLst/>
          </a:prstGeom>
          <a:noFill/>
        </p:spPr>
        <p:txBody>
          <a:bodyPr wrap="square" rtlCol="0">
            <a:spAutoFit/>
          </a:bodyPr>
          <a:lstStyle/>
          <a:p>
            <a:r>
              <a:rPr lang="en-GB" sz="3600" dirty="0">
                <a:solidFill>
                  <a:schemeClr val="accent5">
                    <a:lumMod val="60000"/>
                    <a:lumOff val="40000"/>
                  </a:schemeClr>
                </a:solidFill>
              </a:rPr>
              <a:t>✔</a:t>
            </a:r>
          </a:p>
        </p:txBody>
      </p:sp>
      <p:sp>
        <p:nvSpPr>
          <p:cNvPr id="7" name="TextBox 6">
            <a:extLst>
              <a:ext uri="{FF2B5EF4-FFF2-40B4-BE49-F238E27FC236}">
                <a16:creationId xmlns:a16="http://schemas.microsoft.com/office/drawing/2014/main" id="{46E41F79-76F9-43D3-A2EB-C01E8C8378C1}"/>
              </a:ext>
            </a:extLst>
          </p:cNvPr>
          <p:cNvSpPr txBox="1"/>
          <p:nvPr/>
        </p:nvSpPr>
        <p:spPr>
          <a:xfrm>
            <a:off x="4092684" y="4649064"/>
            <a:ext cx="1501629" cy="646331"/>
          </a:xfrm>
          <a:prstGeom prst="rect">
            <a:avLst/>
          </a:prstGeom>
          <a:noFill/>
        </p:spPr>
        <p:txBody>
          <a:bodyPr wrap="square" rtlCol="0">
            <a:spAutoFit/>
          </a:bodyPr>
          <a:lstStyle/>
          <a:p>
            <a:r>
              <a:rPr lang="en-GB" sz="3600" dirty="0">
                <a:solidFill>
                  <a:schemeClr val="accent5">
                    <a:lumMod val="60000"/>
                    <a:lumOff val="40000"/>
                  </a:schemeClr>
                </a:solidFill>
              </a:rPr>
              <a:t>✔</a:t>
            </a:r>
          </a:p>
        </p:txBody>
      </p:sp>
    </p:spTree>
    <p:extLst>
      <p:ext uri="{BB962C8B-B14F-4D97-AF65-F5344CB8AC3E}">
        <p14:creationId xmlns:p14="http://schemas.microsoft.com/office/powerpoint/2010/main" val="14847807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BE5BF-9922-45FB-8F3F-4446D40A051B}"/>
              </a:ext>
            </a:extLst>
          </p:cNvPr>
          <p:cNvSpPr>
            <a:spLocks noGrp="1"/>
          </p:cNvSpPr>
          <p:nvPr>
            <p:ph type="ctrTitle"/>
          </p:nvPr>
        </p:nvSpPr>
        <p:spPr>
          <a:xfrm>
            <a:off x="6871970" y="5199077"/>
            <a:ext cx="4945598" cy="1243584"/>
          </a:xfrm>
        </p:spPr>
        <p:txBody>
          <a:bodyPr/>
          <a:lstStyle/>
          <a:p>
            <a:r>
              <a:rPr lang="en-US" dirty="0"/>
              <a:t>Thank You</a:t>
            </a:r>
            <a:endParaRPr lang="en-GB" dirty="0"/>
          </a:p>
        </p:txBody>
      </p:sp>
      <p:sp>
        <p:nvSpPr>
          <p:cNvPr id="4" name="Text Placeholder 6">
            <a:extLst>
              <a:ext uri="{FF2B5EF4-FFF2-40B4-BE49-F238E27FC236}">
                <a16:creationId xmlns:a16="http://schemas.microsoft.com/office/drawing/2014/main" id="{D4F2A292-3866-4BE7-B074-63417EF3053C}"/>
              </a:ext>
            </a:extLst>
          </p:cNvPr>
          <p:cNvSpPr txBox="1">
            <a:spLocks/>
          </p:cNvSpPr>
          <p:nvPr/>
        </p:nvSpPr>
        <p:spPr>
          <a:xfrm>
            <a:off x="5290933" y="6118938"/>
            <a:ext cx="6526635" cy="917327"/>
          </a:xfrm>
          <a:prstGeom prst="rect">
            <a:avLst/>
          </a:prstGeom>
        </p:spPr>
        <p:txBody>
          <a:bodyPr/>
          <a:lstStyle>
            <a:lvl1pPr marL="228600" indent="-228600" algn="l" defTabSz="914400" rtl="0" eaLnBrk="1" latinLnBrk="0" hangingPunct="1">
              <a:lnSpc>
                <a:spcPct val="90000"/>
              </a:lnSpc>
              <a:spcBef>
                <a:spcPts val="1000"/>
              </a:spcBef>
              <a:buClr>
                <a:schemeClr val="accent2"/>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accent2"/>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2"/>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solidFill>
                  <a:schemeClr val="bg1"/>
                </a:solidFill>
              </a:rPr>
              <a:t>Email;- jjowett@coventrycollege.ac.uk</a:t>
            </a:r>
          </a:p>
        </p:txBody>
      </p:sp>
    </p:spTree>
    <p:extLst>
      <p:ext uri="{BB962C8B-B14F-4D97-AF65-F5344CB8AC3E}">
        <p14:creationId xmlns:p14="http://schemas.microsoft.com/office/powerpoint/2010/main" val="44069682"/>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3BD8413-C238-49D7-A4E1-E8FEF1811A0E}"/>
              </a:ext>
            </a:extLst>
          </p:cNvPr>
          <p:cNvSpPr>
            <a:spLocks noGrp="1"/>
          </p:cNvSpPr>
          <p:nvPr>
            <p:ph type="title"/>
          </p:nvPr>
        </p:nvSpPr>
        <p:spPr>
          <a:xfrm>
            <a:off x="2845462" y="0"/>
            <a:ext cx="7781544" cy="859055"/>
          </a:xfrm>
        </p:spPr>
        <p:txBody>
          <a:bodyPr/>
          <a:lstStyle/>
          <a:p>
            <a:r>
              <a:rPr lang="en-US" dirty="0"/>
              <a:t>Starter </a:t>
            </a:r>
          </a:p>
        </p:txBody>
      </p:sp>
      <p:sp>
        <p:nvSpPr>
          <p:cNvPr id="2" name="Slide Number Placeholder 1">
            <a:extLst>
              <a:ext uri="{FF2B5EF4-FFF2-40B4-BE49-F238E27FC236}">
                <a16:creationId xmlns:a16="http://schemas.microsoft.com/office/drawing/2014/main" id="{0B24BF10-2B55-43AB-9F77-F1A1410384A9}"/>
              </a:ext>
            </a:extLst>
          </p:cNvPr>
          <p:cNvSpPr>
            <a:spLocks noGrp="1"/>
          </p:cNvSpPr>
          <p:nvPr>
            <p:ph type="sldNum" sz="quarter" idx="12"/>
          </p:nvPr>
        </p:nvSpPr>
        <p:spPr/>
        <p:txBody>
          <a:bodyPr/>
          <a:lstStyle/>
          <a:p>
            <a:fld id="{C263D6C4-4840-40CC-AC84-17E24B3B7BDE}" type="slidenum">
              <a:rPr lang="en-US" smtClean="0"/>
              <a:pPr/>
              <a:t>2</a:t>
            </a:fld>
            <a:endParaRPr lang="en-US" dirty="0"/>
          </a:p>
        </p:txBody>
      </p:sp>
      <p:pic>
        <p:nvPicPr>
          <p:cNvPr id="7" name="Countdown - Clock Only">
            <a:hlinkClick r:id="" action="ppaction://media"/>
            <a:extLst>
              <a:ext uri="{FF2B5EF4-FFF2-40B4-BE49-F238E27FC236}">
                <a16:creationId xmlns:a16="http://schemas.microsoft.com/office/drawing/2014/main" id="{8EB6E77D-E669-4C67-9DAD-D48BFD2093F3}"/>
              </a:ext>
            </a:extLst>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128631" y="6192837"/>
            <a:ext cx="609600" cy="609600"/>
          </a:xfrm>
          <a:prstGeom prst="rect">
            <a:avLst/>
          </a:prstGeom>
        </p:spPr>
      </p:pic>
      <p:pic>
        <p:nvPicPr>
          <p:cNvPr id="8" name="Picture 7">
            <a:extLst>
              <a:ext uri="{FF2B5EF4-FFF2-40B4-BE49-F238E27FC236}">
                <a16:creationId xmlns:a16="http://schemas.microsoft.com/office/drawing/2014/main" id="{190B035E-7988-4DEB-8537-7AA49D5EC1BF}"/>
              </a:ext>
            </a:extLst>
          </p:cNvPr>
          <p:cNvPicPr>
            <a:picLocks noChangeAspect="1"/>
          </p:cNvPicPr>
          <p:nvPr/>
        </p:nvPicPr>
        <p:blipFill>
          <a:blip r:embed="rId5"/>
          <a:stretch>
            <a:fillRect/>
          </a:stretch>
        </p:blipFill>
        <p:spPr>
          <a:xfrm>
            <a:off x="523817" y="3160187"/>
            <a:ext cx="6019800" cy="1781175"/>
          </a:xfrm>
          <a:prstGeom prst="rect">
            <a:avLst/>
          </a:prstGeom>
        </p:spPr>
      </p:pic>
      <p:pic>
        <p:nvPicPr>
          <p:cNvPr id="9" name="Picture 8">
            <a:extLst>
              <a:ext uri="{FF2B5EF4-FFF2-40B4-BE49-F238E27FC236}">
                <a16:creationId xmlns:a16="http://schemas.microsoft.com/office/drawing/2014/main" id="{8427288D-6D40-45F3-8355-288B3F4C9E57}"/>
              </a:ext>
            </a:extLst>
          </p:cNvPr>
          <p:cNvPicPr>
            <a:picLocks noChangeAspect="1"/>
          </p:cNvPicPr>
          <p:nvPr/>
        </p:nvPicPr>
        <p:blipFill>
          <a:blip r:embed="rId6"/>
          <a:stretch>
            <a:fillRect/>
          </a:stretch>
        </p:blipFill>
        <p:spPr>
          <a:xfrm>
            <a:off x="513156" y="1445556"/>
            <a:ext cx="6038850" cy="1800225"/>
          </a:xfrm>
          <a:prstGeom prst="rect">
            <a:avLst/>
          </a:prstGeom>
        </p:spPr>
      </p:pic>
      <p:pic>
        <p:nvPicPr>
          <p:cNvPr id="10" name="Picture 9">
            <a:extLst>
              <a:ext uri="{FF2B5EF4-FFF2-40B4-BE49-F238E27FC236}">
                <a16:creationId xmlns:a16="http://schemas.microsoft.com/office/drawing/2014/main" id="{2D19DDFC-690C-4CFF-ACA1-6847CBE7FA62}"/>
              </a:ext>
            </a:extLst>
          </p:cNvPr>
          <p:cNvPicPr>
            <a:picLocks noChangeAspect="1"/>
          </p:cNvPicPr>
          <p:nvPr/>
        </p:nvPicPr>
        <p:blipFill>
          <a:blip r:embed="rId7"/>
          <a:stretch>
            <a:fillRect/>
          </a:stretch>
        </p:blipFill>
        <p:spPr>
          <a:xfrm>
            <a:off x="5629275" y="859055"/>
            <a:ext cx="6029325" cy="5276850"/>
          </a:xfrm>
          <a:prstGeom prst="rect">
            <a:avLst/>
          </a:prstGeom>
        </p:spPr>
      </p:pic>
    </p:spTree>
    <p:extLst>
      <p:ext uri="{BB962C8B-B14F-4D97-AF65-F5344CB8AC3E}">
        <p14:creationId xmlns:p14="http://schemas.microsoft.com/office/powerpoint/2010/main" val="290279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30902"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7"/>
                </p:tgtEl>
              </p:cMediaNode>
            </p:audi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D179B88-D43C-4A31-9A52-3498E9430782}"/>
              </a:ext>
            </a:extLst>
          </p:cNvPr>
          <p:cNvSpPr>
            <a:spLocks noGrp="1"/>
          </p:cNvSpPr>
          <p:nvPr>
            <p:ph type="title"/>
          </p:nvPr>
        </p:nvSpPr>
        <p:spPr>
          <a:xfrm>
            <a:off x="249128" y="310962"/>
            <a:ext cx="7781544" cy="859055"/>
          </a:xfrm>
        </p:spPr>
        <p:txBody>
          <a:bodyPr/>
          <a:lstStyle/>
          <a:p>
            <a:r>
              <a:rPr lang="en-US" dirty="0"/>
              <a:t>Learning Objectives</a:t>
            </a:r>
          </a:p>
        </p:txBody>
      </p:sp>
      <p:sp>
        <p:nvSpPr>
          <p:cNvPr id="2" name="Slide Number Placeholder 1">
            <a:extLst>
              <a:ext uri="{FF2B5EF4-FFF2-40B4-BE49-F238E27FC236}">
                <a16:creationId xmlns:a16="http://schemas.microsoft.com/office/drawing/2014/main" id="{8B065C75-272B-4BB5-BA23-D80E8654D621}"/>
              </a:ext>
            </a:extLst>
          </p:cNvPr>
          <p:cNvSpPr>
            <a:spLocks noGrp="1"/>
          </p:cNvSpPr>
          <p:nvPr>
            <p:ph type="sldNum" sz="quarter" idx="12"/>
          </p:nvPr>
        </p:nvSpPr>
        <p:spPr/>
        <p:txBody>
          <a:bodyPr/>
          <a:lstStyle/>
          <a:p>
            <a:fld id="{C263D6C4-4840-40CC-AC84-17E24B3B7BDE}" type="slidenum">
              <a:rPr lang="en-US" smtClean="0"/>
              <a:pPr/>
              <a:t>3</a:t>
            </a:fld>
            <a:endParaRPr lang="en-US" dirty="0"/>
          </a:p>
        </p:txBody>
      </p:sp>
      <p:sp>
        <p:nvSpPr>
          <p:cNvPr id="3" name="Rectangle 2">
            <a:extLst>
              <a:ext uri="{FF2B5EF4-FFF2-40B4-BE49-F238E27FC236}">
                <a16:creationId xmlns:a16="http://schemas.microsoft.com/office/drawing/2014/main" id="{932CC277-4F8D-49E3-8B72-CA70D43240FA}"/>
              </a:ext>
            </a:extLst>
          </p:cNvPr>
          <p:cNvSpPr/>
          <p:nvPr/>
        </p:nvSpPr>
        <p:spPr>
          <a:xfrm>
            <a:off x="249128" y="1555910"/>
            <a:ext cx="6096000" cy="3416320"/>
          </a:xfrm>
          <a:prstGeom prst="rect">
            <a:avLst/>
          </a:prstGeom>
        </p:spPr>
        <p:txBody>
          <a:bodyPr>
            <a:spAutoFit/>
          </a:bodyPr>
          <a:lstStyle/>
          <a:p>
            <a:r>
              <a:rPr lang="en-GB" b="1" u="sng" dirty="0">
                <a:solidFill>
                  <a:schemeClr val="bg1"/>
                </a:solidFill>
              </a:rPr>
              <a:t>Grades 3-4 </a:t>
            </a:r>
          </a:p>
          <a:p>
            <a:endParaRPr lang="en-GB" dirty="0">
              <a:solidFill>
                <a:schemeClr val="bg1"/>
              </a:solidFill>
            </a:endParaRPr>
          </a:p>
          <a:p>
            <a:pPr marL="285750" indent="-285750">
              <a:buFont typeface="Arial" panose="020B0604020202020204" pitchFamily="34" charset="0"/>
              <a:buChar char="•"/>
            </a:pPr>
            <a:r>
              <a:rPr lang="en-GB" dirty="0">
                <a:solidFill>
                  <a:schemeClr val="bg1"/>
                </a:solidFill>
              </a:rPr>
              <a:t>Convert large and small numbers into standard form and vice versa; </a:t>
            </a:r>
          </a:p>
          <a:p>
            <a:pPr marL="285750" indent="-285750">
              <a:buFont typeface="Arial" panose="020B0604020202020204" pitchFamily="34" charset="0"/>
              <a:buChar char="•"/>
            </a:pPr>
            <a:r>
              <a:rPr lang="en-GB" dirty="0">
                <a:solidFill>
                  <a:schemeClr val="bg1"/>
                </a:solidFill>
              </a:rPr>
              <a:t>Interpret a calculator display using standard form and know how to enter numbers in standard form. </a:t>
            </a:r>
          </a:p>
          <a:p>
            <a:endParaRPr lang="en-GB" dirty="0">
              <a:solidFill>
                <a:schemeClr val="bg1"/>
              </a:solidFill>
            </a:endParaRPr>
          </a:p>
          <a:p>
            <a:endParaRPr lang="en-GB" dirty="0">
              <a:solidFill>
                <a:schemeClr val="bg1"/>
              </a:solidFill>
            </a:endParaRPr>
          </a:p>
          <a:p>
            <a:r>
              <a:rPr lang="en-GB" b="1" u="sng" dirty="0">
                <a:solidFill>
                  <a:schemeClr val="bg1"/>
                </a:solidFill>
              </a:rPr>
              <a:t>Grade 5 </a:t>
            </a:r>
          </a:p>
          <a:p>
            <a:endParaRPr lang="en-GB" dirty="0">
              <a:solidFill>
                <a:schemeClr val="bg1"/>
              </a:solidFill>
            </a:endParaRPr>
          </a:p>
          <a:p>
            <a:pPr marL="285750" indent="-285750">
              <a:buFont typeface="Arial" panose="020B0604020202020204" pitchFamily="34" charset="0"/>
              <a:buChar char="•"/>
            </a:pPr>
            <a:r>
              <a:rPr lang="en-GB" dirty="0">
                <a:solidFill>
                  <a:schemeClr val="bg1"/>
                </a:solidFill>
              </a:rPr>
              <a:t>Add, subtract, multiply and divide numbers in standard form, with and without a calculator</a:t>
            </a:r>
          </a:p>
        </p:txBody>
      </p:sp>
    </p:spTree>
    <p:extLst>
      <p:ext uri="{BB962C8B-B14F-4D97-AF65-F5344CB8AC3E}">
        <p14:creationId xmlns:p14="http://schemas.microsoft.com/office/powerpoint/2010/main" val="7098287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15E3981-F0D7-482C-A8E0-6A57700BECA7}"/>
              </a:ext>
            </a:extLst>
          </p:cNvPr>
          <p:cNvSpPr>
            <a:spLocks noGrp="1"/>
          </p:cNvSpPr>
          <p:nvPr>
            <p:ph type="title"/>
          </p:nvPr>
        </p:nvSpPr>
        <p:spPr/>
        <p:txBody>
          <a:bodyPr/>
          <a:lstStyle/>
          <a:p>
            <a:r>
              <a:rPr lang="en-US" u="sng" dirty="0"/>
              <a:t>What is Standard form ?</a:t>
            </a:r>
          </a:p>
        </p:txBody>
      </p:sp>
      <p:sp>
        <p:nvSpPr>
          <p:cNvPr id="2" name="Slide Number Placeholder 1">
            <a:extLst>
              <a:ext uri="{FF2B5EF4-FFF2-40B4-BE49-F238E27FC236}">
                <a16:creationId xmlns:a16="http://schemas.microsoft.com/office/drawing/2014/main" id="{520FC4EE-F318-4344-9E3C-B950ADB63865}"/>
              </a:ext>
            </a:extLst>
          </p:cNvPr>
          <p:cNvSpPr>
            <a:spLocks noGrp="1"/>
          </p:cNvSpPr>
          <p:nvPr>
            <p:ph type="sldNum" sz="quarter" idx="12"/>
          </p:nvPr>
        </p:nvSpPr>
        <p:spPr/>
        <p:txBody>
          <a:bodyPr/>
          <a:lstStyle/>
          <a:p>
            <a:fld id="{C263D6C4-4840-40CC-AC84-17E24B3B7BDE}" type="slidenum">
              <a:rPr lang="en-US" smtClean="0"/>
              <a:pPr/>
              <a:t>4</a:t>
            </a:fld>
            <a:endParaRPr lang="en-US" dirty="0"/>
          </a:p>
        </p:txBody>
      </p:sp>
      <p:sp>
        <p:nvSpPr>
          <p:cNvPr id="7" name="Text Placeholder 6">
            <a:extLst>
              <a:ext uri="{FF2B5EF4-FFF2-40B4-BE49-F238E27FC236}">
                <a16:creationId xmlns:a16="http://schemas.microsoft.com/office/drawing/2014/main" id="{B74126B4-1E6C-4FFF-9282-40E18A85A07F}"/>
              </a:ext>
            </a:extLst>
          </p:cNvPr>
          <p:cNvSpPr>
            <a:spLocks noGrp="1"/>
          </p:cNvSpPr>
          <p:nvPr>
            <p:ph type="body" sz="quarter" idx="1"/>
          </p:nvPr>
        </p:nvSpPr>
        <p:spPr>
          <a:xfrm>
            <a:off x="465530" y="1890773"/>
            <a:ext cx="11031639" cy="793589"/>
          </a:xfrm>
        </p:spPr>
        <p:txBody>
          <a:bodyPr>
            <a:normAutofit/>
          </a:bodyPr>
          <a:lstStyle/>
          <a:p>
            <a:r>
              <a:rPr lang="en-US" dirty="0"/>
              <a:t>Standard form is a way of writing really big or really small numbers in a shorter format. </a:t>
            </a:r>
          </a:p>
        </p:txBody>
      </p:sp>
      <p:sp>
        <p:nvSpPr>
          <p:cNvPr id="8" name="Text Placeholder 7">
            <a:extLst>
              <a:ext uri="{FF2B5EF4-FFF2-40B4-BE49-F238E27FC236}">
                <a16:creationId xmlns:a16="http://schemas.microsoft.com/office/drawing/2014/main" id="{47DC4E62-1A34-4F98-A451-214F1808519C}"/>
              </a:ext>
            </a:extLst>
          </p:cNvPr>
          <p:cNvSpPr>
            <a:spLocks noGrp="1"/>
          </p:cNvSpPr>
          <p:nvPr>
            <p:ph type="body" sz="quarter" idx="2"/>
          </p:nvPr>
        </p:nvSpPr>
        <p:spPr/>
        <p:txBody>
          <a:bodyPr/>
          <a:lstStyle/>
          <a:p>
            <a:endParaRPr lang="en-US" dirty="0"/>
          </a:p>
          <a:p>
            <a:endParaRPr lang="en-US" dirty="0"/>
          </a:p>
          <a:p>
            <a:pPr marL="0" indent="0">
              <a:buNone/>
            </a:pPr>
            <a:r>
              <a:rPr lang="en-US" dirty="0"/>
              <a:t> </a:t>
            </a:r>
          </a:p>
        </p:txBody>
      </p:sp>
      <p:sp>
        <p:nvSpPr>
          <p:cNvPr id="12" name="Text Placeholder 6">
            <a:extLst>
              <a:ext uri="{FF2B5EF4-FFF2-40B4-BE49-F238E27FC236}">
                <a16:creationId xmlns:a16="http://schemas.microsoft.com/office/drawing/2014/main" id="{4D5DC8BD-F6B8-4A5C-8A62-D5DA646B668A}"/>
              </a:ext>
            </a:extLst>
          </p:cNvPr>
          <p:cNvSpPr txBox="1">
            <a:spLocks/>
          </p:cNvSpPr>
          <p:nvPr/>
        </p:nvSpPr>
        <p:spPr>
          <a:xfrm>
            <a:off x="226386" y="3230602"/>
            <a:ext cx="5754964" cy="793589"/>
          </a:xfrm>
          <a:prstGeom prst="rect">
            <a:avLst/>
          </a:prstGeom>
          <a:solidFill>
            <a:schemeClr val="accent3">
              <a:lumMod val="60000"/>
              <a:lumOff val="40000"/>
            </a:schemeClr>
          </a:solidFill>
          <a:ln w="57150">
            <a:solidFill>
              <a:schemeClr val="accent6"/>
            </a:solidFill>
          </a:ln>
        </p:spPr>
        <p:txBody>
          <a:bodyPr vert="horz" lIns="91440" tIns="45720" rIns="91440" bIns="45720" rtlCol="0" anchor="t">
            <a:normAutofit fontScale="92500"/>
          </a:bodyPr>
          <a:lstStyle>
            <a:lvl1pPr marL="0" indent="0" algn="ctr" defTabSz="914400" rtl="0" eaLnBrk="1" latinLnBrk="0" hangingPunct="1">
              <a:lnSpc>
                <a:spcPct val="90000"/>
              </a:lnSpc>
              <a:spcBef>
                <a:spcPts val="1000"/>
              </a:spcBef>
              <a:buClr>
                <a:schemeClr val="accent2"/>
              </a:buClr>
              <a:buFont typeface="Arial" panose="020B0604020202020204" pitchFamily="34" charset="0"/>
              <a:buNone/>
              <a:defRPr sz="2000" b="1" kern="1200">
                <a:solidFill>
                  <a:schemeClr val="bg1"/>
                </a:solidFill>
                <a:latin typeface="+mn-lt"/>
                <a:ea typeface="+mn-ea"/>
                <a:cs typeface="+mn-cs"/>
              </a:defRPr>
            </a:lvl1pPr>
            <a:lvl2pPr marL="457200" indent="0" algn="l" defTabSz="914400" rtl="0" eaLnBrk="1" latinLnBrk="0" hangingPunct="1">
              <a:lnSpc>
                <a:spcPct val="90000"/>
              </a:lnSpc>
              <a:spcBef>
                <a:spcPts val="500"/>
              </a:spcBef>
              <a:buClr>
                <a:schemeClr val="accent2"/>
              </a:buClr>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Clr>
                <a:schemeClr val="accent2"/>
              </a:buClr>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US" dirty="0"/>
              <a:t>For example the number </a:t>
            </a:r>
            <a:r>
              <a:rPr lang="en-US" u="sng" dirty="0"/>
              <a:t>9,100,000,000,000,000</a:t>
            </a:r>
            <a:r>
              <a:rPr lang="en-US" dirty="0"/>
              <a:t> can also be written in the format </a:t>
            </a:r>
            <a:r>
              <a:rPr lang="en-US" u="sng" dirty="0"/>
              <a:t>9.1 X 10</a:t>
            </a:r>
            <a:r>
              <a:rPr lang="en-US" u="sng" baseline="30000" dirty="0"/>
              <a:t>15</a:t>
            </a:r>
            <a:r>
              <a:rPr lang="en-US" u="sng" dirty="0"/>
              <a:t> </a:t>
            </a:r>
          </a:p>
        </p:txBody>
      </p:sp>
      <p:sp>
        <p:nvSpPr>
          <p:cNvPr id="13" name="Text Placeholder 6">
            <a:extLst>
              <a:ext uri="{FF2B5EF4-FFF2-40B4-BE49-F238E27FC236}">
                <a16:creationId xmlns:a16="http://schemas.microsoft.com/office/drawing/2014/main" id="{A713230E-6978-454F-BDC1-5307F1012510}"/>
              </a:ext>
            </a:extLst>
          </p:cNvPr>
          <p:cNvSpPr txBox="1">
            <a:spLocks/>
          </p:cNvSpPr>
          <p:nvPr/>
        </p:nvSpPr>
        <p:spPr>
          <a:xfrm>
            <a:off x="226386" y="4905877"/>
            <a:ext cx="5754964" cy="793589"/>
          </a:xfrm>
          <a:prstGeom prst="rect">
            <a:avLst/>
          </a:prstGeom>
          <a:solidFill>
            <a:schemeClr val="accent3">
              <a:lumMod val="60000"/>
              <a:lumOff val="40000"/>
            </a:schemeClr>
          </a:solidFill>
          <a:ln w="57150">
            <a:solidFill>
              <a:schemeClr val="accent6"/>
            </a:solidFill>
          </a:ln>
        </p:spPr>
        <p:txBody>
          <a:bodyPr vert="horz" lIns="91440" tIns="45720" rIns="91440" bIns="45720" rtlCol="0" anchor="t">
            <a:normAutofit/>
          </a:bodyPr>
          <a:lstStyle>
            <a:lvl1pPr marL="0" indent="0" algn="ctr" defTabSz="914400" rtl="0" eaLnBrk="1" latinLnBrk="0" hangingPunct="1">
              <a:lnSpc>
                <a:spcPct val="90000"/>
              </a:lnSpc>
              <a:spcBef>
                <a:spcPts val="1000"/>
              </a:spcBef>
              <a:buClr>
                <a:schemeClr val="accent2"/>
              </a:buClr>
              <a:buFont typeface="Arial" panose="020B0604020202020204" pitchFamily="34" charset="0"/>
              <a:buNone/>
              <a:defRPr sz="2000" b="1" kern="1200">
                <a:solidFill>
                  <a:schemeClr val="bg1"/>
                </a:solidFill>
                <a:latin typeface="+mn-lt"/>
                <a:ea typeface="+mn-ea"/>
                <a:cs typeface="+mn-cs"/>
              </a:defRPr>
            </a:lvl1pPr>
            <a:lvl2pPr marL="457200" indent="0" algn="l" defTabSz="914400" rtl="0" eaLnBrk="1" latinLnBrk="0" hangingPunct="1">
              <a:lnSpc>
                <a:spcPct val="90000"/>
              </a:lnSpc>
              <a:spcBef>
                <a:spcPts val="500"/>
              </a:spcBef>
              <a:buClr>
                <a:schemeClr val="accent2"/>
              </a:buClr>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Clr>
                <a:schemeClr val="accent2"/>
              </a:buClr>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US" dirty="0"/>
              <a:t>Likewise the number </a:t>
            </a:r>
            <a:r>
              <a:rPr lang="en-US" u="sng" dirty="0"/>
              <a:t>0.0000000342</a:t>
            </a:r>
            <a:r>
              <a:rPr lang="en-US" dirty="0"/>
              <a:t> can also be written in the format </a:t>
            </a:r>
            <a:r>
              <a:rPr lang="en-US" u="sng" dirty="0"/>
              <a:t>3.42 X 10</a:t>
            </a:r>
            <a:r>
              <a:rPr lang="en-US" u="sng" baseline="30000" dirty="0"/>
              <a:t>-8</a:t>
            </a:r>
            <a:r>
              <a:rPr lang="en-US" u="sng" dirty="0"/>
              <a:t> </a:t>
            </a:r>
          </a:p>
        </p:txBody>
      </p:sp>
      <p:sp>
        <p:nvSpPr>
          <p:cNvPr id="14" name="Text Placeholder 6">
            <a:extLst>
              <a:ext uri="{FF2B5EF4-FFF2-40B4-BE49-F238E27FC236}">
                <a16:creationId xmlns:a16="http://schemas.microsoft.com/office/drawing/2014/main" id="{C055BA2C-6DE6-442F-A8EA-2B03AC6EAA36}"/>
              </a:ext>
            </a:extLst>
          </p:cNvPr>
          <p:cNvSpPr txBox="1">
            <a:spLocks/>
          </p:cNvSpPr>
          <p:nvPr/>
        </p:nvSpPr>
        <p:spPr>
          <a:xfrm>
            <a:off x="6096000" y="3442890"/>
            <a:ext cx="6068204" cy="2872186"/>
          </a:xfrm>
          <a:prstGeom prst="rect">
            <a:avLst/>
          </a:prstGeom>
        </p:spPr>
        <p:txBody>
          <a:bodyPr vert="horz" lIns="91440" tIns="45720" rIns="91440" bIns="45720" rtlCol="0" anchor="t">
            <a:normAutofit/>
          </a:bodyPr>
          <a:lstStyle>
            <a:lvl1pPr marL="0" indent="0" algn="ctr" defTabSz="914400" rtl="0" eaLnBrk="1" latinLnBrk="0" hangingPunct="1">
              <a:lnSpc>
                <a:spcPct val="90000"/>
              </a:lnSpc>
              <a:spcBef>
                <a:spcPts val="1000"/>
              </a:spcBef>
              <a:buClr>
                <a:schemeClr val="accent2"/>
              </a:buClr>
              <a:buFont typeface="Arial" panose="020B0604020202020204" pitchFamily="34" charset="0"/>
              <a:buNone/>
              <a:defRPr sz="2000" b="1" kern="1200">
                <a:solidFill>
                  <a:schemeClr val="bg1"/>
                </a:solidFill>
                <a:latin typeface="+mn-lt"/>
                <a:ea typeface="+mn-ea"/>
                <a:cs typeface="+mn-cs"/>
              </a:defRPr>
            </a:lvl1pPr>
            <a:lvl2pPr marL="457200" indent="0" algn="l" defTabSz="914400" rtl="0" eaLnBrk="1" latinLnBrk="0" hangingPunct="1">
              <a:lnSpc>
                <a:spcPct val="90000"/>
              </a:lnSpc>
              <a:spcBef>
                <a:spcPts val="500"/>
              </a:spcBef>
              <a:buClr>
                <a:schemeClr val="accent2"/>
              </a:buClr>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Clr>
                <a:schemeClr val="accent2"/>
              </a:buClr>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US" dirty="0"/>
              <a:t>Standard form is always in this set up</a:t>
            </a:r>
          </a:p>
          <a:p>
            <a:r>
              <a:rPr lang="en-US" sz="3600" u="sng" dirty="0"/>
              <a:t>n X 10</a:t>
            </a:r>
            <a:r>
              <a:rPr lang="en-US" sz="3600" u="sng" baseline="30000" dirty="0"/>
              <a:t>x</a:t>
            </a:r>
          </a:p>
          <a:p>
            <a:r>
              <a:rPr lang="en-US" dirty="0"/>
              <a:t>Where </a:t>
            </a:r>
            <a:r>
              <a:rPr lang="en-US" u="sng" dirty="0"/>
              <a:t>n</a:t>
            </a:r>
            <a:r>
              <a:rPr lang="en-US" dirty="0"/>
              <a:t> is a number </a:t>
            </a:r>
            <a:r>
              <a:rPr lang="en-US" u="sng" dirty="0"/>
              <a:t>between 1 and 9.99999…</a:t>
            </a:r>
          </a:p>
          <a:p>
            <a:r>
              <a:rPr lang="en-US" dirty="0"/>
              <a:t>And </a:t>
            </a:r>
            <a:r>
              <a:rPr lang="en-US" u="sng" dirty="0"/>
              <a:t>x</a:t>
            </a:r>
            <a:r>
              <a:rPr lang="en-US" dirty="0"/>
              <a:t> is a whole number that is </a:t>
            </a:r>
            <a:r>
              <a:rPr lang="en-US" u="sng" dirty="0"/>
              <a:t>positive or negative</a:t>
            </a:r>
            <a:r>
              <a:rPr lang="en-US" dirty="0"/>
              <a:t>  </a:t>
            </a:r>
          </a:p>
        </p:txBody>
      </p:sp>
    </p:spTree>
    <p:extLst>
      <p:ext uri="{BB962C8B-B14F-4D97-AF65-F5344CB8AC3E}">
        <p14:creationId xmlns:p14="http://schemas.microsoft.com/office/powerpoint/2010/main" val="36072704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15E3981-F0D7-482C-A8E0-6A57700BECA7}"/>
              </a:ext>
            </a:extLst>
          </p:cNvPr>
          <p:cNvSpPr>
            <a:spLocks noGrp="1"/>
          </p:cNvSpPr>
          <p:nvPr>
            <p:ph type="title"/>
          </p:nvPr>
        </p:nvSpPr>
        <p:spPr>
          <a:xfrm>
            <a:off x="241300" y="487623"/>
            <a:ext cx="11214100" cy="535531"/>
          </a:xfrm>
        </p:spPr>
        <p:txBody>
          <a:bodyPr/>
          <a:lstStyle/>
          <a:p>
            <a:r>
              <a:rPr lang="en-US" u="sng" dirty="0"/>
              <a:t>Convert to standard form big and small </a:t>
            </a:r>
          </a:p>
        </p:txBody>
      </p:sp>
      <p:sp>
        <p:nvSpPr>
          <p:cNvPr id="2" name="Slide Number Placeholder 1">
            <a:extLst>
              <a:ext uri="{FF2B5EF4-FFF2-40B4-BE49-F238E27FC236}">
                <a16:creationId xmlns:a16="http://schemas.microsoft.com/office/drawing/2014/main" id="{520FC4EE-F318-4344-9E3C-B950ADB63865}"/>
              </a:ext>
            </a:extLst>
          </p:cNvPr>
          <p:cNvSpPr>
            <a:spLocks noGrp="1"/>
          </p:cNvSpPr>
          <p:nvPr>
            <p:ph type="sldNum" sz="quarter" idx="12"/>
          </p:nvPr>
        </p:nvSpPr>
        <p:spPr/>
        <p:txBody>
          <a:bodyPr/>
          <a:lstStyle/>
          <a:p>
            <a:fld id="{C263D6C4-4840-40CC-AC84-17E24B3B7BDE}" type="slidenum">
              <a:rPr lang="en-US" smtClean="0"/>
              <a:pPr/>
              <a:t>5</a:t>
            </a:fld>
            <a:endParaRPr lang="en-US" dirty="0"/>
          </a:p>
        </p:txBody>
      </p:sp>
      <p:sp>
        <p:nvSpPr>
          <p:cNvPr id="7" name="Text Placeholder 6">
            <a:extLst>
              <a:ext uri="{FF2B5EF4-FFF2-40B4-BE49-F238E27FC236}">
                <a16:creationId xmlns:a16="http://schemas.microsoft.com/office/drawing/2014/main" id="{B74126B4-1E6C-4FFF-9282-40E18A85A07F}"/>
              </a:ext>
            </a:extLst>
          </p:cNvPr>
          <p:cNvSpPr>
            <a:spLocks noGrp="1"/>
          </p:cNvSpPr>
          <p:nvPr>
            <p:ph type="body" sz="quarter" idx="1"/>
          </p:nvPr>
        </p:nvSpPr>
        <p:spPr>
          <a:xfrm>
            <a:off x="117328" y="1222227"/>
            <a:ext cx="7608931" cy="823912"/>
          </a:xfrm>
        </p:spPr>
        <p:txBody>
          <a:bodyPr>
            <a:normAutofit/>
          </a:bodyPr>
          <a:lstStyle/>
          <a:p>
            <a:pPr algn="l"/>
            <a:r>
              <a:rPr lang="en-US" dirty="0"/>
              <a:t>One of the most common types of questions you will get with standard form is being able to convert in and out of it.  </a:t>
            </a:r>
          </a:p>
        </p:txBody>
      </p:sp>
      <p:sp>
        <p:nvSpPr>
          <p:cNvPr id="6" name="Text Placeholder 6">
            <a:extLst>
              <a:ext uri="{FF2B5EF4-FFF2-40B4-BE49-F238E27FC236}">
                <a16:creationId xmlns:a16="http://schemas.microsoft.com/office/drawing/2014/main" id="{90396C44-B1FA-4ED5-A7AF-01748AC5E8AA}"/>
              </a:ext>
            </a:extLst>
          </p:cNvPr>
          <p:cNvSpPr txBox="1">
            <a:spLocks/>
          </p:cNvSpPr>
          <p:nvPr/>
        </p:nvSpPr>
        <p:spPr>
          <a:xfrm>
            <a:off x="117328" y="1833256"/>
            <a:ext cx="7608931" cy="823912"/>
          </a:xfrm>
          <a:prstGeom prst="rect">
            <a:avLst/>
          </a:prstGeom>
        </p:spPr>
        <p:txBody>
          <a:bodyPr vert="horz" lIns="91440" tIns="45720" rIns="91440" bIns="45720" rtlCol="0" anchor="t">
            <a:normAutofit/>
          </a:bodyPr>
          <a:lstStyle>
            <a:lvl1pPr marL="0" indent="0" algn="ctr" defTabSz="914400" rtl="0" eaLnBrk="1" latinLnBrk="0" hangingPunct="1">
              <a:lnSpc>
                <a:spcPct val="90000"/>
              </a:lnSpc>
              <a:spcBef>
                <a:spcPts val="1000"/>
              </a:spcBef>
              <a:buClr>
                <a:schemeClr val="accent2"/>
              </a:buClr>
              <a:buFont typeface="Arial" panose="020B0604020202020204" pitchFamily="34" charset="0"/>
              <a:buNone/>
              <a:defRPr sz="2000" b="1" kern="1200">
                <a:solidFill>
                  <a:schemeClr val="bg1"/>
                </a:solidFill>
                <a:latin typeface="+mn-lt"/>
                <a:ea typeface="+mn-ea"/>
                <a:cs typeface="+mn-cs"/>
              </a:defRPr>
            </a:lvl1pPr>
            <a:lvl2pPr marL="457200" indent="0" algn="l" defTabSz="914400" rtl="0" eaLnBrk="1" latinLnBrk="0" hangingPunct="1">
              <a:lnSpc>
                <a:spcPct val="90000"/>
              </a:lnSpc>
              <a:spcBef>
                <a:spcPts val="500"/>
              </a:spcBef>
              <a:buClr>
                <a:schemeClr val="accent2"/>
              </a:buClr>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Clr>
                <a:schemeClr val="accent2"/>
              </a:buClr>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algn="l"/>
            <a:r>
              <a:rPr lang="en-US" dirty="0"/>
              <a:t>To </a:t>
            </a:r>
            <a:r>
              <a:rPr lang="en-US" u="sng" dirty="0"/>
              <a:t>Convert</a:t>
            </a:r>
            <a:r>
              <a:rPr lang="en-US" dirty="0"/>
              <a:t> into standard form we need to move the </a:t>
            </a:r>
            <a:r>
              <a:rPr lang="en-US" u="sng" dirty="0"/>
              <a:t>DECIMAL POINT </a:t>
            </a:r>
            <a:r>
              <a:rPr lang="en-US" dirty="0"/>
              <a:t>so that we make a number between 1 and 9.9999 … </a:t>
            </a:r>
          </a:p>
        </p:txBody>
      </p:sp>
      <p:sp>
        <p:nvSpPr>
          <p:cNvPr id="9" name="Text Placeholder 6">
            <a:extLst>
              <a:ext uri="{FF2B5EF4-FFF2-40B4-BE49-F238E27FC236}">
                <a16:creationId xmlns:a16="http://schemas.microsoft.com/office/drawing/2014/main" id="{6822FA6B-ECC7-4169-BEF6-74ED4A16BD24}"/>
              </a:ext>
            </a:extLst>
          </p:cNvPr>
          <p:cNvSpPr txBox="1">
            <a:spLocks/>
          </p:cNvSpPr>
          <p:nvPr/>
        </p:nvSpPr>
        <p:spPr>
          <a:xfrm>
            <a:off x="4095109" y="3406775"/>
            <a:ext cx="4805610" cy="1068391"/>
          </a:xfrm>
          <a:prstGeom prst="rect">
            <a:avLst/>
          </a:prstGeom>
        </p:spPr>
        <p:txBody>
          <a:bodyPr vert="horz" lIns="91440" tIns="45720" rIns="91440" bIns="45720" rtlCol="0" anchor="t">
            <a:normAutofit/>
          </a:bodyPr>
          <a:lstStyle>
            <a:lvl1pPr marL="0" indent="0" algn="ctr" defTabSz="914400" rtl="0" eaLnBrk="1" latinLnBrk="0" hangingPunct="1">
              <a:lnSpc>
                <a:spcPct val="90000"/>
              </a:lnSpc>
              <a:spcBef>
                <a:spcPts val="1000"/>
              </a:spcBef>
              <a:buClr>
                <a:schemeClr val="accent2"/>
              </a:buClr>
              <a:buFont typeface="Arial" panose="020B0604020202020204" pitchFamily="34" charset="0"/>
              <a:buNone/>
              <a:defRPr sz="2000" b="1" kern="1200">
                <a:solidFill>
                  <a:schemeClr val="bg1"/>
                </a:solidFill>
                <a:latin typeface="+mn-lt"/>
                <a:ea typeface="+mn-ea"/>
                <a:cs typeface="+mn-cs"/>
              </a:defRPr>
            </a:lvl1pPr>
            <a:lvl2pPr marL="457200" indent="0" algn="l" defTabSz="914400" rtl="0" eaLnBrk="1" latinLnBrk="0" hangingPunct="1">
              <a:lnSpc>
                <a:spcPct val="90000"/>
              </a:lnSpc>
              <a:spcBef>
                <a:spcPts val="500"/>
              </a:spcBef>
              <a:buClr>
                <a:schemeClr val="accent2"/>
              </a:buClr>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Clr>
                <a:schemeClr val="accent2"/>
              </a:buClr>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algn="l"/>
            <a:r>
              <a:rPr lang="en-US" sz="6600" dirty="0"/>
              <a:t>872000</a:t>
            </a:r>
          </a:p>
        </p:txBody>
      </p:sp>
      <p:sp>
        <p:nvSpPr>
          <p:cNvPr id="10" name="Text Placeholder 6">
            <a:extLst>
              <a:ext uri="{FF2B5EF4-FFF2-40B4-BE49-F238E27FC236}">
                <a16:creationId xmlns:a16="http://schemas.microsoft.com/office/drawing/2014/main" id="{F44CA060-0577-4D4C-ADFC-F2B3EB7B1442}"/>
              </a:ext>
            </a:extLst>
          </p:cNvPr>
          <p:cNvSpPr txBox="1">
            <a:spLocks/>
          </p:cNvSpPr>
          <p:nvPr/>
        </p:nvSpPr>
        <p:spPr>
          <a:xfrm>
            <a:off x="117328" y="2636592"/>
            <a:ext cx="7608931" cy="823912"/>
          </a:xfrm>
          <a:prstGeom prst="rect">
            <a:avLst/>
          </a:prstGeom>
        </p:spPr>
        <p:txBody>
          <a:bodyPr vert="horz" lIns="91440" tIns="45720" rIns="91440" bIns="45720" rtlCol="0" anchor="t">
            <a:normAutofit/>
          </a:bodyPr>
          <a:lstStyle>
            <a:lvl1pPr marL="0" indent="0" algn="ctr" defTabSz="914400" rtl="0" eaLnBrk="1" latinLnBrk="0" hangingPunct="1">
              <a:lnSpc>
                <a:spcPct val="90000"/>
              </a:lnSpc>
              <a:spcBef>
                <a:spcPts val="1000"/>
              </a:spcBef>
              <a:buClr>
                <a:schemeClr val="accent2"/>
              </a:buClr>
              <a:buFont typeface="Arial" panose="020B0604020202020204" pitchFamily="34" charset="0"/>
              <a:buNone/>
              <a:defRPr sz="2000" b="1" kern="1200">
                <a:solidFill>
                  <a:schemeClr val="bg1"/>
                </a:solidFill>
                <a:latin typeface="+mn-lt"/>
                <a:ea typeface="+mn-ea"/>
                <a:cs typeface="+mn-cs"/>
              </a:defRPr>
            </a:lvl1pPr>
            <a:lvl2pPr marL="457200" indent="0" algn="l" defTabSz="914400" rtl="0" eaLnBrk="1" latinLnBrk="0" hangingPunct="1">
              <a:lnSpc>
                <a:spcPct val="90000"/>
              </a:lnSpc>
              <a:spcBef>
                <a:spcPts val="500"/>
              </a:spcBef>
              <a:buClr>
                <a:schemeClr val="accent2"/>
              </a:buClr>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Clr>
                <a:schemeClr val="accent2"/>
              </a:buClr>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algn="l"/>
            <a:r>
              <a:rPr lang="en-US" dirty="0"/>
              <a:t>Lets say we are given this number and we need to convert it.</a:t>
            </a:r>
          </a:p>
        </p:txBody>
      </p:sp>
      <p:sp>
        <p:nvSpPr>
          <p:cNvPr id="11" name="Text Placeholder 6">
            <a:extLst>
              <a:ext uri="{FF2B5EF4-FFF2-40B4-BE49-F238E27FC236}">
                <a16:creationId xmlns:a16="http://schemas.microsoft.com/office/drawing/2014/main" id="{9A9BB633-2DE9-44B0-A9DD-A2EFB4FF4952}"/>
              </a:ext>
            </a:extLst>
          </p:cNvPr>
          <p:cNvSpPr txBox="1">
            <a:spLocks/>
          </p:cNvSpPr>
          <p:nvPr/>
        </p:nvSpPr>
        <p:spPr>
          <a:xfrm>
            <a:off x="6885089" y="3450952"/>
            <a:ext cx="502058" cy="1068391"/>
          </a:xfrm>
          <a:prstGeom prst="rect">
            <a:avLst/>
          </a:prstGeom>
        </p:spPr>
        <p:txBody>
          <a:bodyPr vert="horz" lIns="91440" tIns="45720" rIns="91440" bIns="45720" rtlCol="0" anchor="t">
            <a:normAutofit/>
          </a:bodyPr>
          <a:lstStyle>
            <a:lvl1pPr marL="0" indent="0" algn="ctr" defTabSz="914400" rtl="0" eaLnBrk="1" latinLnBrk="0" hangingPunct="1">
              <a:lnSpc>
                <a:spcPct val="90000"/>
              </a:lnSpc>
              <a:spcBef>
                <a:spcPts val="1000"/>
              </a:spcBef>
              <a:buClr>
                <a:schemeClr val="accent2"/>
              </a:buClr>
              <a:buFont typeface="Arial" panose="020B0604020202020204" pitchFamily="34" charset="0"/>
              <a:buNone/>
              <a:defRPr sz="2000" b="1" kern="1200">
                <a:solidFill>
                  <a:schemeClr val="bg1"/>
                </a:solidFill>
                <a:latin typeface="+mn-lt"/>
                <a:ea typeface="+mn-ea"/>
                <a:cs typeface="+mn-cs"/>
              </a:defRPr>
            </a:lvl1pPr>
            <a:lvl2pPr marL="457200" indent="0" algn="l" defTabSz="914400" rtl="0" eaLnBrk="1" latinLnBrk="0" hangingPunct="1">
              <a:lnSpc>
                <a:spcPct val="90000"/>
              </a:lnSpc>
              <a:spcBef>
                <a:spcPts val="500"/>
              </a:spcBef>
              <a:buClr>
                <a:schemeClr val="accent2"/>
              </a:buClr>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Clr>
                <a:schemeClr val="accent2"/>
              </a:buClr>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algn="l"/>
            <a:r>
              <a:rPr lang="en-US" sz="6600" dirty="0"/>
              <a:t>.</a:t>
            </a:r>
          </a:p>
        </p:txBody>
      </p:sp>
      <p:sp>
        <p:nvSpPr>
          <p:cNvPr id="12" name="Text Placeholder 6">
            <a:extLst>
              <a:ext uri="{FF2B5EF4-FFF2-40B4-BE49-F238E27FC236}">
                <a16:creationId xmlns:a16="http://schemas.microsoft.com/office/drawing/2014/main" id="{A025B609-22C2-4740-8005-EAA890F2C8BD}"/>
              </a:ext>
            </a:extLst>
          </p:cNvPr>
          <p:cNvSpPr txBox="1">
            <a:spLocks/>
          </p:cNvSpPr>
          <p:nvPr/>
        </p:nvSpPr>
        <p:spPr>
          <a:xfrm>
            <a:off x="117328" y="4833393"/>
            <a:ext cx="7608931" cy="493616"/>
          </a:xfrm>
          <a:prstGeom prst="rect">
            <a:avLst/>
          </a:prstGeom>
        </p:spPr>
        <p:txBody>
          <a:bodyPr vert="horz" lIns="91440" tIns="45720" rIns="91440" bIns="45720" rtlCol="0" anchor="t">
            <a:normAutofit/>
          </a:bodyPr>
          <a:lstStyle>
            <a:lvl1pPr marL="0" indent="0" algn="ctr" defTabSz="914400" rtl="0" eaLnBrk="1" latinLnBrk="0" hangingPunct="1">
              <a:lnSpc>
                <a:spcPct val="90000"/>
              </a:lnSpc>
              <a:spcBef>
                <a:spcPts val="1000"/>
              </a:spcBef>
              <a:buClr>
                <a:schemeClr val="accent2"/>
              </a:buClr>
              <a:buFont typeface="Arial" panose="020B0604020202020204" pitchFamily="34" charset="0"/>
              <a:buNone/>
              <a:defRPr sz="2000" b="1" kern="1200">
                <a:solidFill>
                  <a:schemeClr val="bg1"/>
                </a:solidFill>
                <a:latin typeface="+mn-lt"/>
                <a:ea typeface="+mn-ea"/>
                <a:cs typeface="+mn-cs"/>
              </a:defRPr>
            </a:lvl1pPr>
            <a:lvl2pPr marL="457200" indent="0" algn="l" defTabSz="914400" rtl="0" eaLnBrk="1" latinLnBrk="0" hangingPunct="1">
              <a:lnSpc>
                <a:spcPct val="90000"/>
              </a:lnSpc>
              <a:spcBef>
                <a:spcPts val="500"/>
              </a:spcBef>
              <a:buClr>
                <a:schemeClr val="accent2"/>
              </a:buClr>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Clr>
                <a:schemeClr val="accent2"/>
              </a:buClr>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algn="l"/>
            <a:r>
              <a:rPr lang="en-US" dirty="0"/>
              <a:t>Where is the decimal point right now ? </a:t>
            </a:r>
          </a:p>
        </p:txBody>
      </p:sp>
      <p:sp>
        <p:nvSpPr>
          <p:cNvPr id="13" name="Text Placeholder 6">
            <a:extLst>
              <a:ext uri="{FF2B5EF4-FFF2-40B4-BE49-F238E27FC236}">
                <a16:creationId xmlns:a16="http://schemas.microsoft.com/office/drawing/2014/main" id="{DFE4A6F7-4EDD-4E75-8921-9906BB5AD6F9}"/>
              </a:ext>
            </a:extLst>
          </p:cNvPr>
          <p:cNvSpPr txBox="1">
            <a:spLocks/>
          </p:cNvSpPr>
          <p:nvPr/>
        </p:nvSpPr>
        <p:spPr>
          <a:xfrm>
            <a:off x="117328" y="5181858"/>
            <a:ext cx="11887318" cy="740769"/>
          </a:xfrm>
          <a:prstGeom prst="rect">
            <a:avLst/>
          </a:prstGeom>
        </p:spPr>
        <p:txBody>
          <a:bodyPr vert="horz" lIns="91440" tIns="45720" rIns="91440" bIns="45720" rtlCol="0" anchor="t">
            <a:normAutofit/>
          </a:bodyPr>
          <a:lstStyle>
            <a:lvl1pPr marL="0" indent="0" algn="ctr" defTabSz="914400" rtl="0" eaLnBrk="1" latinLnBrk="0" hangingPunct="1">
              <a:lnSpc>
                <a:spcPct val="90000"/>
              </a:lnSpc>
              <a:spcBef>
                <a:spcPts val="1000"/>
              </a:spcBef>
              <a:buClr>
                <a:schemeClr val="accent2"/>
              </a:buClr>
              <a:buFont typeface="Arial" panose="020B0604020202020204" pitchFamily="34" charset="0"/>
              <a:buNone/>
              <a:defRPr sz="2000" b="1" kern="1200">
                <a:solidFill>
                  <a:schemeClr val="bg1"/>
                </a:solidFill>
                <a:latin typeface="+mn-lt"/>
                <a:ea typeface="+mn-ea"/>
                <a:cs typeface="+mn-cs"/>
              </a:defRPr>
            </a:lvl1pPr>
            <a:lvl2pPr marL="457200" indent="0" algn="l" defTabSz="914400" rtl="0" eaLnBrk="1" latinLnBrk="0" hangingPunct="1">
              <a:lnSpc>
                <a:spcPct val="90000"/>
              </a:lnSpc>
              <a:spcBef>
                <a:spcPts val="500"/>
              </a:spcBef>
              <a:buClr>
                <a:schemeClr val="accent2"/>
              </a:buClr>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Clr>
                <a:schemeClr val="accent2"/>
              </a:buClr>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algn="l"/>
            <a:r>
              <a:rPr lang="en-US" dirty="0"/>
              <a:t>At the end of the number right. So now </a:t>
            </a:r>
            <a:r>
              <a:rPr lang="en-US" u="sng" dirty="0"/>
              <a:t>we need to move it to a place that makes this number be between 1 and 9.9999 … </a:t>
            </a:r>
          </a:p>
        </p:txBody>
      </p:sp>
      <p:sp>
        <p:nvSpPr>
          <p:cNvPr id="14" name="Freeform: Shape 13">
            <a:extLst>
              <a:ext uri="{FF2B5EF4-FFF2-40B4-BE49-F238E27FC236}">
                <a16:creationId xmlns:a16="http://schemas.microsoft.com/office/drawing/2014/main" id="{225331AE-5621-4A3E-AD1C-E78E564566A5}"/>
              </a:ext>
            </a:extLst>
          </p:cNvPr>
          <p:cNvSpPr/>
          <p:nvPr/>
        </p:nvSpPr>
        <p:spPr>
          <a:xfrm>
            <a:off x="6542439" y="4160939"/>
            <a:ext cx="579814" cy="419450"/>
          </a:xfrm>
          <a:custGeom>
            <a:avLst/>
            <a:gdLst>
              <a:gd name="connsiteX0" fmla="*/ 563036 w 579814"/>
              <a:gd name="connsiteY0" fmla="*/ 0 h 419450"/>
              <a:gd name="connsiteX1" fmla="*/ 571425 w 579814"/>
              <a:gd name="connsiteY1" fmla="*/ 41945 h 419450"/>
              <a:gd name="connsiteX2" fmla="*/ 579814 w 579814"/>
              <a:gd name="connsiteY2" fmla="*/ 67112 h 419450"/>
              <a:gd name="connsiteX3" fmla="*/ 571425 w 579814"/>
              <a:gd name="connsiteY3" fmla="*/ 260059 h 419450"/>
              <a:gd name="connsiteX4" fmla="*/ 563036 w 579814"/>
              <a:gd name="connsiteY4" fmla="*/ 302004 h 419450"/>
              <a:gd name="connsiteX5" fmla="*/ 521091 w 579814"/>
              <a:gd name="connsiteY5" fmla="*/ 352338 h 419450"/>
              <a:gd name="connsiteX6" fmla="*/ 495924 w 579814"/>
              <a:gd name="connsiteY6" fmla="*/ 360727 h 419450"/>
              <a:gd name="connsiteX7" fmla="*/ 470757 w 579814"/>
              <a:gd name="connsiteY7" fmla="*/ 377505 h 419450"/>
              <a:gd name="connsiteX8" fmla="*/ 445590 w 579814"/>
              <a:gd name="connsiteY8" fmla="*/ 385894 h 419450"/>
              <a:gd name="connsiteX9" fmla="*/ 420423 w 579814"/>
              <a:gd name="connsiteY9" fmla="*/ 402672 h 419450"/>
              <a:gd name="connsiteX10" fmla="*/ 353311 w 579814"/>
              <a:gd name="connsiteY10" fmla="*/ 419450 h 419450"/>
              <a:gd name="connsiteX11" fmla="*/ 177143 w 579814"/>
              <a:gd name="connsiteY11" fmla="*/ 402672 h 419450"/>
              <a:gd name="connsiteX12" fmla="*/ 151976 w 579814"/>
              <a:gd name="connsiteY12" fmla="*/ 394283 h 419450"/>
              <a:gd name="connsiteX13" fmla="*/ 126809 w 579814"/>
              <a:gd name="connsiteY13" fmla="*/ 377505 h 419450"/>
              <a:gd name="connsiteX14" fmla="*/ 93253 w 579814"/>
              <a:gd name="connsiteY14" fmla="*/ 327171 h 419450"/>
              <a:gd name="connsiteX15" fmla="*/ 76475 w 579814"/>
              <a:gd name="connsiteY15" fmla="*/ 293615 h 419450"/>
              <a:gd name="connsiteX16" fmla="*/ 59697 w 579814"/>
              <a:gd name="connsiteY16" fmla="*/ 268448 h 419450"/>
              <a:gd name="connsiteX17" fmla="*/ 42919 w 579814"/>
              <a:gd name="connsiteY17" fmla="*/ 218114 h 419450"/>
              <a:gd name="connsiteX18" fmla="*/ 26141 w 579814"/>
              <a:gd name="connsiteY18" fmla="*/ 192947 h 419450"/>
              <a:gd name="connsiteX19" fmla="*/ 9363 w 579814"/>
              <a:gd name="connsiteY19" fmla="*/ 134224 h 419450"/>
              <a:gd name="connsiteX20" fmla="*/ 974 w 579814"/>
              <a:gd name="connsiteY20" fmla="*/ 109057 h 419450"/>
              <a:gd name="connsiteX21" fmla="*/ 974 w 579814"/>
              <a:gd name="connsiteY21" fmla="*/ 16778 h 419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79814" h="419450">
                <a:moveTo>
                  <a:pt x="563036" y="0"/>
                </a:moveTo>
                <a:cubicBezTo>
                  <a:pt x="565832" y="13982"/>
                  <a:pt x="567967" y="28112"/>
                  <a:pt x="571425" y="41945"/>
                </a:cubicBezTo>
                <a:cubicBezTo>
                  <a:pt x="573570" y="50524"/>
                  <a:pt x="579814" y="58269"/>
                  <a:pt x="579814" y="67112"/>
                </a:cubicBezTo>
                <a:cubicBezTo>
                  <a:pt x="579814" y="131488"/>
                  <a:pt x="576012" y="195846"/>
                  <a:pt x="571425" y="260059"/>
                </a:cubicBezTo>
                <a:cubicBezTo>
                  <a:pt x="570409" y="274281"/>
                  <a:pt x="568043" y="288653"/>
                  <a:pt x="563036" y="302004"/>
                </a:cubicBezTo>
                <a:cubicBezTo>
                  <a:pt x="557878" y="315760"/>
                  <a:pt x="531971" y="345085"/>
                  <a:pt x="521091" y="352338"/>
                </a:cubicBezTo>
                <a:cubicBezTo>
                  <a:pt x="513733" y="357243"/>
                  <a:pt x="503833" y="356772"/>
                  <a:pt x="495924" y="360727"/>
                </a:cubicBezTo>
                <a:cubicBezTo>
                  <a:pt x="486906" y="365236"/>
                  <a:pt x="479775" y="372996"/>
                  <a:pt x="470757" y="377505"/>
                </a:cubicBezTo>
                <a:cubicBezTo>
                  <a:pt x="462848" y="381460"/>
                  <a:pt x="453499" y="381939"/>
                  <a:pt x="445590" y="385894"/>
                </a:cubicBezTo>
                <a:cubicBezTo>
                  <a:pt x="436572" y="390403"/>
                  <a:pt x="429441" y="398163"/>
                  <a:pt x="420423" y="402672"/>
                </a:cubicBezTo>
                <a:cubicBezTo>
                  <a:pt x="403226" y="411271"/>
                  <a:pt x="369265" y="416259"/>
                  <a:pt x="353311" y="419450"/>
                </a:cubicBezTo>
                <a:cubicBezTo>
                  <a:pt x="251039" y="413434"/>
                  <a:pt x="244343" y="421872"/>
                  <a:pt x="177143" y="402672"/>
                </a:cubicBezTo>
                <a:cubicBezTo>
                  <a:pt x="168640" y="400243"/>
                  <a:pt x="159885" y="398238"/>
                  <a:pt x="151976" y="394283"/>
                </a:cubicBezTo>
                <a:cubicBezTo>
                  <a:pt x="142958" y="389774"/>
                  <a:pt x="135198" y="383098"/>
                  <a:pt x="126809" y="377505"/>
                </a:cubicBezTo>
                <a:cubicBezTo>
                  <a:pt x="108814" y="323519"/>
                  <a:pt x="132528" y="382156"/>
                  <a:pt x="93253" y="327171"/>
                </a:cubicBezTo>
                <a:cubicBezTo>
                  <a:pt x="85984" y="316995"/>
                  <a:pt x="82680" y="304473"/>
                  <a:pt x="76475" y="293615"/>
                </a:cubicBezTo>
                <a:cubicBezTo>
                  <a:pt x="71473" y="284861"/>
                  <a:pt x="63792" y="277661"/>
                  <a:pt x="59697" y="268448"/>
                </a:cubicBezTo>
                <a:cubicBezTo>
                  <a:pt x="52514" y="252287"/>
                  <a:pt x="52729" y="232829"/>
                  <a:pt x="42919" y="218114"/>
                </a:cubicBezTo>
                <a:cubicBezTo>
                  <a:pt x="37326" y="209725"/>
                  <a:pt x="30650" y="201965"/>
                  <a:pt x="26141" y="192947"/>
                </a:cubicBezTo>
                <a:cubicBezTo>
                  <a:pt x="19436" y="179538"/>
                  <a:pt x="12947" y="146767"/>
                  <a:pt x="9363" y="134224"/>
                </a:cubicBezTo>
                <a:cubicBezTo>
                  <a:pt x="6934" y="125721"/>
                  <a:pt x="1604" y="117877"/>
                  <a:pt x="974" y="109057"/>
                </a:cubicBezTo>
                <a:cubicBezTo>
                  <a:pt x="-1218" y="78376"/>
                  <a:pt x="974" y="47538"/>
                  <a:pt x="974" y="16778"/>
                </a:cubicBezTo>
              </a:path>
            </a:pathLst>
          </a:custGeom>
          <a:noFill/>
          <a:ln w="762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Freeform: Shape 14">
            <a:extLst>
              <a:ext uri="{FF2B5EF4-FFF2-40B4-BE49-F238E27FC236}">
                <a16:creationId xmlns:a16="http://schemas.microsoft.com/office/drawing/2014/main" id="{3D8CF899-14E8-4E53-A9B0-6C5B4F08329C}"/>
              </a:ext>
            </a:extLst>
          </p:cNvPr>
          <p:cNvSpPr/>
          <p:nvPr/>
        </p:nvSpPr>
        <p:spPr>
          <a:xfrm>
            <a:off x="5987638" y="4160939"/>
            <a:ext cx="579814" cy="419450"/>
          </a:xfrm>
          <a:custGeom>
            <a:avLst/>
            <a:gdLst>
              <a:gd name="connsiteX0" fmla="*/ 563036 w 579814"/>
              <a:gd name="connsiteY0" fmla="*/ 0 h 419450"/>
              <a:gd name="connsiteX1" fmla="*/ 571425 w 579814"/>
              <a:gd name="connsiteY1" fmla="*/ 41945 h 419450"/>
              <a:gd name="connsiteX2" fmla="*/ 579814 w 579814"/>
              <a:gd name="connsiteY2" fmla="*/ 67112 h 419450"/>
              <a:gd name="connsiteX3" fmla="*/ 571425 w 579814"/>
              <a:gd name="connsiteY3" fmla="*/ 260059 h 419450"/>
              <a:gd name="connsiteX4" fmla="*/ 563036 w 579814"/>
              <a:gd name="connsiteY4" fmla="*/ 302004 h 419450"/>
              <a:gd name="connsiteX5" fmla="*/ 521091 w 579814"/>
              <a:gd name="connsiteY5" fmla="*/ 352338 h 419450"/>
              <a:gd name="connsiteX6" fmla="*/ 495924 w 579814"/>
              <a:gd name="connsiteY6" fmla="*/ 360727 h 419450"/>
              <a:gd name="connsiteX7" fmla="*/ 470757 w 579814"/>
              <a:gd name="connsiteY7" fmla="*/ 377505 h 419450"/>
              <a:gd name="connsiteX8" fmla="*/ 445590 w 579814"/>
              <a:gd name="connsiteY8" fmla="*/ 385894 h 419450"/>
              <a:gd name="connsiteX9" fmla="*/ 420423 w 579814"/>
              <a:gd name="connsiteY9" fmla="*/ 402672 h 419450"/>
              <a:gd name="connsiteX10" fmla="*/ 353311 w 579814"/>
              <a:gd name="connsiteY10" fmla="*/ 419450 h 419450"/>
              <a:gd name="connsiteX11" fmla="*/ 177143 w 579814"/>
              <a:gd name="connsiteY11" fmla="*/ 402672 h 419450"/>
              <a:gd name="connsiteX12" fmla="*/ 151976 w 579814"/>
              <a:gd name="connsiteY12" fmla="*/ 394283 h 419450"/>
              <a:gd name="connsiteX13" fmla="*/ 126809 w 579814"/>
              <a:gd name="connsiteY13" fmla="*/ 377505 h 419450"/>
              <a:gd name="connsiteX14" fmla="*/ 93253 w 579814"/>
              <a:gd name="connsiteY14" fmla="*/ 327171 h 419450"/>
              <a:gd name="connsiteX15" fmla="*/ 76475 w 579814"/>
              <a:gd name="connsiteY15" fmla="*/ 293615 h 419450"/>
              <a:gd name="connsiteX16" fmla="*/ 59697 w 579814"/>
              <a:gd name="connsiteY16" fmla="*/ 268448 h 419450"/>
              <a:gd name="connsiteX17" fmla="*/ 42919 w 579814"/>
              <a:gd name="connsiteY17" fmla="*/ 218114 h 419450"/>
              <a:gd name="connsiteX18" fmla="*/ 26141 w 579814"/>
              <a:gd name="connsiteY18" fmla="*/ 192947 h 419450"/>
              <a:gd name="connsiteX19" fmla="*/ 9363 w 579814"/>
              <a:gd name="connsiteY19" fmla="*/ 134224 h 419450"/>
              <a:gd name="connsiteX20" fmla="*/ 974 w 579814"/>
              <a:gd name="connsiteY20" fmla="*/ 109057 h 419450"/>
              <a:gd name="connsiteX21" fmla="*/ 974 w 579814"/>
              <a:gd name="connsiteY21" fmla="*/ 16778 h 419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79814" h="419450">
                <a:moveTo>
                  <a:pt x="563036" y="0"/>
                </a:moveTo>
                <a:cubicBezTo>
                  <a:pt x="565832" y="13982"/>
                  <a:pt x="567967" y="28112"/>
                  <a:pt x="571425" y="41945"/>
                </a:cubicBezTo>
                <a:cubicBezTo>
                  <a:pt x="573570" y="50524"/>
                  <a:pt x="579814" y="58269"/>
                  <a:pt x="579814" y="67112"/>
                </a:cubicBezTo>
                <a:cubicBezTo>
                  <a:pt x="579814" y="131488"/>
                  <a:pt x="576012" y="195846"/>
                  <a:pt x="571425" y="260059"/>
                </a:cubicBezTo>
                <a:cubicBezTo>
                  <a:pt x="570409" y="274281"/>
                  <a:pt x="568043" y="288653"/>
                  <a:pt x="563036" y="302004"/>
                </a:cubicBezTo>
                <a:cubicBezTo>
                  <a:pt x="557878" y="315760"/>
                  <a:pt x="531971" y="345085"/>
                  <a:pt x="521091" y="352338"/>
                </a:cubicBezTo>
                <a:cubicBezTo>
                  <a:pt x="513733" y="357243"/>
                  <a:pt x="503833" y="356772"/>
                  <a:pt x="495924" y="360727"/>
                </a:cubicBezTo>
                <a:cubicBezTo>
                  <a:pt x="486906" y="365236"/>
                  <a:pt x="479775" y="372996"/>
                  <a:pt x="470757" y="377505"/>
                </a:cubicBezTo>
                <a:cubicBezTo>
                  <a:pt x="462848" y="381460"/>
                  <a:pt x="453499" y="381939"/>
                  <a:pt x="445590" y="385894"/>
                </a:cubicBezTo>
                <a:cubicBezTo>
                  <a:pt x="436572" y="390403"/>
                  <a:pt x="429441" y="398163"/>
                  <a:pt x="420423" y="402672"/>
                </a:cubicBezTo>
                <a:cubicBezTo>
                  <a:pt x="403226" y="411271"/>
                  <a:pt x="369265" y="416259"/>
                  <a:pt x="353311" y="419450"/>
                </a:cubicBezTo>
                <a:cubicBezTo>
                  <a:pt x="251039" y="413434"/>
                  <a:pt x="244343" y="421872"/>
                  <a:pt x="177143" y="402672"/>
                </a:cubicBezTo>
                <a:cubicBezTo>
                  <a:pt x="168640" y="400243"/>
                  <a:pt x="159885" y="398238"/>
                  <a:pt x="151976" y="394283"/>
                </a:cubicBezTo>
                <a:cubicBezTo>
                  <a:pt x="142958" y="389774"/>
                  <a:pt x="135198" y="383098"/>
                  <a:pt x="126809" y="377505"/>
                </a:cubicBezTo>
                <a:cubicBezTo>
                  <a:pt x="108814" y="323519"/>
                  <a:pt x="132528" y="382156"/>
                  <a:pt x="93253" y="327171"/>
                </a:cubicBezTo>
                <a:cubicBezTo>
                  <a:pt x="85984" y="316995"/>
                  <a:pt x="82680" y="304473"/>
                  <a:pt x="76475" y="293615"/>
                </a:cubicBezTo>
                <a:cubicBezTo>
                  <a:pt x="71473" y="284861"/>
                  <a:pt x="63792" y="277661"/>
                  <a:pt x="59697" y="268448"/>
                </a:cubicBezTo>
                <a:cubicBezTo>
                  <a:pt x="52514" y="252287"/>
                  <a:pt x="52729" y="232829"/>
                  <a:pt x="42919" y="218114"/>
                </a:cubicBezTo>
                <a:cubicBezTo>
                  <a:pt x="37326" y="209725"/>
                  <a:pt x="30650" y="201965"/>
                  <a:pt x="26141" y="192947"/>
                </a:cubicBezTo>
                <a:cubicBezTo>
                  <a:pt x="19436" y="179538"/>
                  <a:pt x="12947" y="146767"/>
                  <a:pt x="9363" y="134224"/>
                </a:cubicBezTo>
                <a:cubicBezTo>
                  <a:pt x="6934" y="125721"/>
                  <a:pt x="1604" y="117877"/>
                  <a:pt x="974" y="109057"/>
                </a:cubicBezTo>
                <a:cubicBezTo>
                  <a:pt x="-1218" y="78376"/>
                  <a:pt x="974" y="47538"/>
                  <a:pt x="974" y="16778"/>
                </a:cubicBezTo>
              </a:path>
            </a:pathLst>
          </a:custGeom>
          <a:noFill/>
          <a:ln w="762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Freeform: Shape 15">
            <a:extLst>
              <a:ext uri="{FF2B5EF4-FFF2-40B4-BE49-F238E27FC236}">
                <a16:creationId xmlns:a16="http://schemas.microsoft.com/office/drawing/2014/main" id="{7DCEC663-F797-4C25-80BE-F34D5B8FB696}"/>
              </a:ext>
            </a:extLst>
          </p:cNvPr>
          <p:cNvSpPr/>
          <p:nvPr/>
        </p:nvSpPr>
        <p:spPr>
          <a:xfrm>
            <a:off x="5587067" y="4182218"/>
            <a:ext cx="400571" cy="419450"/>
          </a:xfrm>
          <a:custGeom>
            <a:avLst/>
            <a:gdLst>
              <a:gd name="connsiteX0" fmla="*/ 563036 w 579814"/>
              <a:gd name="connsiteY0" fmla="*/ 0 h 419450"/>
              <a:gd name="connsiteX1" fmla="*/ 571425 w 579814"/>
              <a:gd name="connsiteY1" fmla="*/ 41945 h 419450"/>
              <a:gd name="connsiteX2" fmla="*/ 579814 w 579814"/>
              <a:gd name="connsiteY2" fmla="*/ 67112 h 419450"/>
              <a:gd name="connsiteX3" fmla="*/ 571425 w 579814"/>
              <a:gd name="connsiteY3" fmla="*/ 260059 h 419450"/>
              <a:gd name="connsiteX4" fmla="*/ 563036 w 579814"/>
              <a:gd name="connsiteY4" fmla="*/ 302004 h 419450"/>
              <a:gd name="connsiteX5" fmla="*/ 521091 w 579814"/>
              <a:gd name="connsiteY5" fmla="*/ 352338 h 419450"/>
              <a:gd name="connsiteX6" fmla="*/ 495924 w 579814"/>
              <a:gd name="connsiteY6" fmla="*/ 360727 h 419450"/>
              <a:gd name="connsiteX7" fmla="*/ 470757 w 579814"/>
              <a:gd name="connsiteY7" fmla="*/ 377505 h 419450"/>
              <a:gd name="connsiteX8" fmla="*/ 445590 w 579814"/>
              <a:gd name="connsiteY8" fmla="*/ 385894 h 419450"/>
              <a:gd name="connsiteX9" fmla="*/ 420423 w 579814"/>
              <a:gd name="connsiteY9" fmla="*/ 402672 h 419450"/>
              <a:gd name="connsiteX10" fmla="*/ 353311 w 579814"/>
              <a:gd name="connsiteY10" fmla="*/ 419450 h 419450"/>
              <a:gd name="connsiteX11" fmla="*/ 177143 w 579814"/>
              <a:gd name="connsiteY11" fmla="*/ 402672 h 419450"/>
              <a:gd name="connsiteX12" fmla="*/ 151976 w 579814"/>
              <a:gd name="connsiteY12" fmla="*/ 394283 h 419450"/>
              <a:gd name="connsiteX13" fmla="*/ 126809 w 579814"/>
              <a:gd name="connsiteY13" fmla="*/ 377505 h 419450"/>
              <a:gd name="connsiteX14" fmla="*/ 93253 w 579814"/>
              <a:gd name="connsiteY14" fmla="*/ 327171 h 419450"/>
              <a:gd name="connsiteX15" fmla="*/ 76475 w 579814"/>
              <a:gd name="connsiteY15" fmla="*/ 293615 h 419450"/>
              <a:gd name="connsiteX16" fmla="*/ 59697 w 579814"/>
              <a:gd name="connsiteY16" fmla="*/ 268448 h 419450"/>
              <a:gd name="connsiteX17" fmla="*/ 42919 w 579814"/>
              <a:gd name="connsiteY17" fmla="*/ 218114 h 419450"/>
              <a:gd name="connsiteX18" fmla="*/ 26141 w 579814"/>
              <a:gd name="connsiteY18" fmla="*/ 192947 h 419450"/>
              <a:gd name="connsiteX19" fmla="*/ 9363 w 579814"/>
              <a:gd name="connsiteY19" fmla="*/ 134224 h 419450"/>
              <a:gd name="connsiteX20" fmla="*/ 974 w 579814"/>
              <a:gd name="connsiteY20" fmla="*/ 109057 h 419450"/>
              <a:gd name="connsiteX21" fmla="*/ 974 w 579814"/>
              <a:gd name="connsiteY21" fmla="*/ 16778 h 419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79814" h="419450">
                <a:moveTo>
                  <a:pt x="563036" y="0"/>
                </a:moveTo>
                <a:cubicBezTo>
                  <a:pt x="565832" y="13982"/>
                  <a:pt x="567967" y="28112"/>
                  <a:pt x="571425" y="41945"/>
                </a:cubicBezTo>
                <a:cubicBezTo>
                  <a:pt x="573570" y="50524"/>
                  <a:pt x="579814" y="58269"/>
                  <a:pt x="579814" y="67112"/>
                </a:cubicBezTo>
                <a:cubicBezTo>
                  <a:pt x="579814" y="131488"/>
                  <a:pt x="576012" y="195846"/>
                  <a:pt x="571425" y="260059"/>
                </a:cubicBezTo>
                <a:cubicBezTo>
                  <a:pt x="570409" y="274281"/>
                  <a:pt x="568043" y="288653"/>
                  <a:pt x="563036" y="302004"/>
                </a:cubicBezTo>
                <a:cubicBezTo>
                  <a:pt x="557878" y="315760"/>
                  <a:pt x="531971" y="345085"/>
                  <a:pt x="521091" y="352338"/>
                </a:cubicBezTo>
                <a:cubicBezTo>
                  <a:pt x="513733" y="357243"/>
                  <a:pt x="503833" y="356772"/>
                  <a:pt x="495924" y="360727"/>
                </a:cubicBezTo>
                <a:cubicBezTo>
                  <a:pt x="486906" y="365236"/>
                  <a:pt x="479775" y="372996"/>
                  <a:pt x="470757" y="377505"/>
                </a:cubicBezTo>
                <a:cubicBezTo>
                  <a:pt x="462848" y="381460"/>
                  <a:pt x="453499" y="381939"/>
                  <a:pt x="445590" y="385894"/>
                </a:cubicBezTo>
                <a:cubicBezTo>
                  <a:pt x="436572" y="390403"/>
                  <a:pt x="429441" y="398163"/>
                  <a:pt x="420423" y="402672"/>
                </a:cubicBezTo>
                <a:cubicBezTo>
                  <a:pt x="403226" y="411271"/>
                  <a:pt x="369265" y="416259"/>
                  <a:pt x="353311" y="419450"/>
                </a:cubicBezTo>
                <a:cubicBezTo>
                  <a:pt x="251039" y="413434"/>
                  <a:pt x="244343" y="421872"/>
                  <a:pt x="177143" y="402672"/>
                </a:cubicBezTo>
                <a:cubicBezTo>
                  <a:pt x="168640" y="400243"/>
                  <a:pt x="159885" y="398238"/>
                  <a:pt x="151976" y="394283"/>
                </a:cubicBezTo>
                <a:cubicBezTo>
                  <a:pt x="142958" y="389774"/>
                  <a:pt x="135198" y="383098"/>
                  <a:pt x="126809" y="377505"/>
                </a:cubicBezTo>
                <a:cubicBezTo>
                  <a:pt x="108814" y="323519"/>
                  <a:pt x="132528" y="382156"/>
                  <a:pt x="93253" y="327171"/>
                </a:cubicBezTo>
                <a:cubicBezTo>
                  <a:pt x="85984" y="316995"/>
                  <a:pt x="82680" y="304473"/>
                  <a:pt x="76475" y="293615"/>
                </a:cubicBezTo>
                <a:cubicBezTo>
                  <a:pt x="71473" y="284861"/>
                  <a:pt x="63792" y="277661"/>
                  <a:pt x="59697" y="268448"/>
                </a:cubicBezTo>
                <a:cubicBezTo>
                  <a:pt x="52514" y="252287"/>
                  <a:pt x="52729" y="232829"/>
                  <a:pt x="42919" y="218114"/>
                </a:cubicBezTo>
                <a:cubicBezTo>
                  <a:pt x="37326" y="209725"/>
                  <a:pt x="30650" y="201965"/>
                  <a:pt x="26141" y="192947"/>
                </a:cubicBezTo>
                <a:cubicBezTo>
                  <a:pt x="19436" y="179538"/>
                  <a:pt x="12947" y="146767"/>
                  <a:pt x="9363" y="134224"/>
                </a:cubicBezTo>
                <a:cubicBezTo>
                  <a:pt x="6934" y="125721"/>
                  <a:pt x="1604" y="117877"/>
                  <a:pt x="974" y="109057"/>
                </a:cubicBezTo>
                <a:cubicBezTo>
                  <a:pt x="-1218" y="78376"/>
                  <a:pt x="974" y="47538"/>
                  <a:pt x="974" y="16778"/>
                </a:cubicBezTo>
              </a:path>
            </a:pathLst>
          </a:custGeom>
          <a:noFill/>
          <a:ln w="762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Freeform: Shape 16">
            <a:extLst>
              <a:ext uri="{FF2B5EF4-FFF2-40B4-BE49-F238E27FC236}">
                <a16:creationId xmlns:a16="http://schemas.microsoft.com/office/drawing/2014/main" id="{0FC8CAEB-BFEB-4978-B87D-AA93E53BF70F}"/>
              </a:ext>
            </a:extLst>
          </p:cNvPr>
          <p:cNvSpPr/>
          <p:nvPr/>
        </p:nvSpPr>
        <p:spPr>
          <a:xfrm>
            <a:off x="5028868" y="4210111"/>
            <a:ext cx="558200" cy="419450"/>
          </a:xfrm>
          <a:custGeom>
            <a:avLst/>
            <a:gdLst>
              <a:gd name="connsiteX0" fmla="*/ 563036 w 579814"/>
              <a:gd name="connsiteY0" fmla="*/ 0 h 419450"/>
              <a:gd name="connsiteX1" fmla="*/ 571425 w 579814"/>
              <a:gd name="connsiteY1" fmla="*/ 41945 h 419450"/>
              <a:gd name="connsiteX2" fmla="*/ 579814 w 579814"/>
              <a:gd name="connsiteY2" fmla="*/ 67112 h 419450"/>
              <a:gd name="connsiteX3" fmla="*/ 571425 w 579814"/>
              <a:gd name="connsiteY3" fmla="*/ 260059 h 419450"/>
              <a:gd name="connsiteX4" fmla="*/ 563036 w 579814"/>
              <a:gd name="connsiteY4" fmla="*/ 302004 h 419450"/>
              <a:gd name="connsiteX5" fmla="*/ 521091 w 579814"/>
              <a:gd name="connsiteY5" fmla="*/ 352338 h 419450"/>
              <a:gd name="connsiteX6" fmla="*/ 495924 w 579814"/>
              <a:gd name="connsiteY6" fmla="*/ 360727 h 419450"/>
              <a:gd name="connsiteX7" fmla="*/ 470757 w 579814"/>
              <a:gd name="connsiteY7" fmla="*/ 377505 h 419450"/>
              <a:gd name="connsiteX8" fmla="*/ 445590 w 579814"/>
              <a:gd name="connsiteY8" fmla="*/ 385894 h 419450"/>
              <a:gd name="connsiteX9" fmla="*/ 420423 w 579814"/>
              <a:gd name="connsiteY9" fmla="*/ 402672 h 419450"/>
              <a:gd name="connsiteX10" fmla="*/ 353311 w 579814"/>
              <a:gd name="connsiteY10" fmla="*/ 419450 h 419450"/>
              <a:gd name="connsiteX11" fmla="*/ 177143 w 579814"/>
              <a:gd name="connsiteY11" fmla="*/ 402672 h 419450"/>
              <a:gd name="connsiteX12" fmla="*/ 151976 w 579814"/>
              <a:gd name="connsiteY12" fmla="*/ 394283 h 419450"/>
              <a:gd name="connsiteX13" fmla="*/ 126809 w 579814"/>
              <a:gd name="connsiteY13" fmla="*/ 377505 h 419450"/>
              <a:gd name="connsiteX14" fmla="*/ 93253 w 579814"/>
              <a:gd name="connsiteY14" fmla="*/ 327171 h 419450"/>
              <a:gd name="connsiteX15" fmla="*/ 76475 w 579814"/>
              <a:gd name="connsiteY15" fmla="*/ 293615 h 419450"/>
              <a:gd name="connsiteX16" fmla="*/ 59697 w 579814"/>
              <a:gd name="connsiteY16" fmla="*/ 268448 h 419450"/>
              <a:gd name="connsiteX17" fmla="*/ 42919 w 579814"/>
              <a:gd name="connsiteY17" fmla="*/ 218114 h 419450"/>
              <a:gd name="connsiteX18" fmla="*/ 26141 w 579814"/>
              <a:gd name="connsiteY18" fmla="*/ 192947 h 419450"/>
              <a:gd name="connsiteX19" fmla="*/ 9363 w 579814"/>
              <a:gd name="connsiteY19" fmla="*/ 134224 h 419450"/>
              <a:gd name="connsiteX20" fmla="*/ 974 w 579814"/>
              <a:gd name="connsiteY20" fmla="*/ 109057 h 419450"/>
              <a:gd name="connsiteX21" fmla="*/ 974 w 579814"/>
              <a:gd name="connsiteY21" fmla="*/ 16778 h 419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79814" h="419450">
                <a:moveTo>
                  <a:pt x="563036" y="0"/>
                </a:moveTo>
                <a:cubicBezTo>
                  <a:pt x="565832" y="13982"/>
                  <a:pt x="567967" y="28112"/>
                  <a:pt x="571425" y="41945"/>
                </a:cubicBezTo>
                <a:cubicBezTo>
                  <a:pt x="573570" y="50524"/>
                  <a:pt x="579814" y="58269"/>
                  <a:pt x="579814" y="67112"/>
                </a:cubicBezTo>
                <a:cubicBezTo>
                  <a:pt x="579814" y="131488"/>
                  <a:pt x="576012" y="195846"/>
                  <a:pt x="571425" y="260059"/>
                </a:cubicBezTo>
                <a:cubicBezTo>
                  <a:pt x="570409" y="274281"/>
                  <a:pt x="568043" y="288653"/>
                  <a:pt x="563036" y="302004"/>
                </a:cubicBezTo>
                <a:cubicBezTo>
                  <a:pt x="557878" y="315760"/>
                  <a:pt x="531971" y="345085"/>
                  <a:pt x="521091" y="352338"/>
                </a:cubicBezTo>
                <a:cubicBezTo>
                  <a:pt x="513733" y="357243"/>
                  <a:pt x="503833" y="356772"/>
                  <a:pt x="495924" y="360727"/>
                </a:cubicBezTo>
                <a:cubicBezTo>
                  <a:pt x="486906" y="365236"/>
                  <a:pt x="479775" y="372996"/>
                  <a:pt x="470757" y="377505"/>
                </a:cubicBezTo>
                <a:cubicBezTo>
                  <a:pt x="462848" y="381460"/>
                  <a:pt x="453499" y="381939"/>
                  <a:pt x="445590" y="385894"/>
                </a:cubicBezTo>
                <a:cubicBezTo>
                  <a:pt x="436572" y="390403"/>
                  <a:pt x="429441" y="398163"/>
                  <a:pt x="420423" y="402672"/>
                </a:cubicBezTo>
                <a:cubicBezTo>
                  <a:pt x="403226" y="411271"/>
                  <a:pt x="369265" y="416259"/>
                  <a:pt x="353311" y="419450"/>
                </a:cubicBezTo>
                <a:cubicBezTo>
                  <a:pt x="251039" y="413434"/>
                  <a:pt x="244343" y="421872"/>
                  <a:pt x="177143" y="402672"/>
                </a:cubicBezTo>
                <a:cubicBezTo>
                  <a:pt x="168640" y="400243"/>
                  <a:pt x="159885" y="398238"/>
                  <a:pt x="151976" y="394283"/>
                </a:cubicBezTo>
                <a:cubicBezTo>
                  <a:pt x="142958" y="389774"/>
                  <a:pt x="135198" y="383098"/>
                  <a:pt x="126809" y="377505"/>
                </a:cubicBezTo>
                <a:cubicBezTo>
                  <a:pt x="108814" y="323519"/>
                  <a:pt x="132528" y="382156"/>
                  <a:pt x="93253" y="327171"/>
                </a:cubicBezTo>
                <a:cubicBezTo>
                  <a:pt x="85984" y="316995"/>
                  <a:pt x="82680" y="304473"/>
                  <a:pt x="76475" y="293615"/>
                </a:cubicBezTo>
                <a:cubicBezTo>
                  <a:pt x="71473" y="284861"/>
                  <a:pt x="63792" y="277661"/>
                  <a:pt x="59697" y="268448"/>
                </a:cubicBezTo>
                <a:cubicBezTo>
                  <a:pt x="52514" y="252287"/>
                  <a:pt x="52729" y="232829"/>
                  <a:pt x="42919" y="218114"/>
                </a:cubicBezTo>
                <a:cubicBezTo>
                  <a:pt x="37326" y="209725"/>
                  <a:pt x="30650" y="201965"/>
                  <a:pt x="26141" y="192947"/>
                </a:cubicBezTo>
                <a:cubicBezTo>
                  <a:pt x="19436" y="179538"/>
                  <a:pt x="12947" y="146767"/>
                  <a:pt x="9363" y="134224"/>
                </a:cubicBezTo>
                <a:cubicBezTo>
                  <a:pt x="6934" y="125721"/>
                  <a:pt x="1604" y="117877"/>
                  <a:pt x="974" y="109057"/>
                </a:cubicBezTo>
                <a:cubicBezTo>
                  <a:pt x="-1218" y="78376"/>
                  <a:pt x="974" y="47538"/>
                  <a:pt x="974" y="16778"/>
                </a:cubicBezTo>
              </a:path>
            </a:pathLst>
          </a:custGeom>
          <a:noFill/>
          <a:ln w="762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Freeform: Shape 17">
            <a:extLst>
              <a:ext uri="{FF2B5EF4-FFF2-40B4-BE49-F238E27FC236}">
                <a16:creationId xmlns:a16="http://schemas.microsoft.com/office/drawing/2014/main" id="{2DA4CF9F-E232-49F0-BDFD-80C48D357E9E}"/>
              </a:ext>
            </a:extLst>
          </p:cNvPr>
          <p:cNvSpPr/>
          <p:nvPr/>
        </p:nvSpPr>
        <p:spPr>
          <a:xfrm>
            <a:off x="4640802" y="4230687"/>
            <a:ext cx="400571" cy="419450"/>
          </a:xfrm>
          <a:custGeom>
            <a:avLst/>
            <a:gdLst>
              <a:gd name="connsiteX0" fmla="*/ 563036 w 579814"/>
              <a:gd name="connsiteY0" fmla="*/ 0 h 419450"/>
              <a:gd name="connsiteX1" fmla="*/ 571425 w 579814"/>
              <a:gd name="connsiteY1" fmla="*/ 41945 h 419450"/>
              <a:gd name="connsiteX2" fmla="*/ 579814 w 579814"/>
              <a:gd name="connsiteY2" fmla="*/ 67112 h 419450"/>
              <a:gd name="connsiteX3" fmla="*/ 571425 w 579814"/>
              <a:gd name="connsiteY3" fmla="*/ 260059 h 419450"/>
              <a:gd name="connsiteX4" fmla="*/ 563036 w 579814"/>
              <a:gd name="connsiteY4" fmla="*/ 302004 h 419450"/>
              <a:gd name="connsiteX5" fmla="*/ 521091 w 579814"/>
              <a:gd name="connsiteY5" fmla="*/ 352338 h 419450"/>
              <a:gd name="connsiteX6" fmla="*/ 495924 w 579814"/>
              <a:gd name="connsiteY6" fmla="*/ 360727 h 419450"/>
              <a:gd name="connsiteX7" fmla="*/ 470757 w 579814"/>
              <a:gd name="connsiteY7" fmla="*/ 377505 h 419450"/>
              <a:gd name="connsiteX8" fmla="*/ 445590 w 579814"/>
              <a:gd name="connsiteY8" fmla="*/ 385894 h 419450"/>
              <a:gd name="connsiteX9" fmla="*/ 420423 w 579814"/>
              <a:gd name="connsiteY9" fmla="*/ 402672 h 419450"/>
              <a:gd name="connsiteX10" fmla="*/ 353311 w 579814"/>
              <a:gd name="connsiteY10" fmla="*/ 419450 h 419450"/>
              <a:gd name="connsiteX11" fmla="*/ 177143 w 579814"/>
              <a:gd name="connsiteY11" fmla="*/ 402672 h 419450"/>
              <a:gd name="connsiteX12" fmla="*/ 151976 w 579814"/>
              <a:gd name="connsiteY12" fmla="*/ 394283 h 419450"/>
              <a:gd name="connsiteX13" fmla="*/ 126809 w 579814"/>
              <a:gd name="connsiteY13" fmla="*/ 377505 h 419450"/>
              <a:gd name="connsiteX14" fmla="*/ 93253 w 579814"/>
              <a:gd name="connsiteY14" fmla="*/ 327171 h 419450"/>
              <a:gd name="connsiteX15" fmla="*/ 76475 w 579814"/>
              <a:gd name="connsiteY15" fmla="*/ 293615 h 419450"/>
              <a:gd name="connsiteX16" fmla="*/ 59697 w 579814"/>
              <a:gd name="connsiteY16" fmla="*/ 268448 h 419450"/>
              <a:gd name="connsiteX17" fmla="*/ 42919 w 579814"/>
              <a:gd name="connsiteY17" fmla="*/ 218114 h 419450"/>
              <a:gd name="connsiteX18" fmla="*/ 26141 w 579814"/>
              <a:gd name="connsiteY18" fmla="*/ 192947 h 419450"/>
              <a:gd name="connsiteX19" fmla="*/ 9363 w 579814"/>
              <a:gd name="connsiteY19" fmla="*/ 134224 h 419450"/>
              <a:gd name="connsiteX20" fmla="*/ 974 w 579814"/>
              <a:gd name="connsiteY20" fmla="*/ 109057 h 419450"/>
              <a:gd name="connsiteX21" fmla="*/ 974 w 579814"/>
              <a:gd name="connsiteY21" fmla="*/ 16778 h 419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79814" h="419450">
                <a:moveTo>
                  <a:pt x="563036" y="0"/>
                </a:moveTo>
                <a:cubicBezTo>
                  <a:pt x="565832" y="13982"/>
                  <a:pt x="567967" y="28112"/>
                  <a:pt x="571425" y="41945"/>
                </a:cubicBezTo>
                <a:cubicBezTo>
                  <a:pt x="573570" y="50524"/>
                  <a:pt x="579814" y="58269"/>
                  <a:pt x="579814" y="67112"/>
                </a:cubicBezTo>
                <a:cubicBezTo>
                  <a:pt x="579814" y="131488"/>
                  <a:pt x="576012" y="195846"/>
                  <a:pt x="571425" y="260059"/>
                </a:cubicBezTo>
                <a:cubicBezTo>
                  <a:pt x="570409" y="274281"/>
                  <a:pt x="568043" y="288653"/>
                  <a:pt x="563036" y="302004"/>
                </a:cubicBezTo>
                <a:cubicBezTo>
                  <a:pt x="557878" y="315760"/>
                  <a:pt x="531971" y="345085"/>
                  <a:pt x="521091" y="352338"/>
                </a:cubicBezTo>
                <a:cubicBezTo>
                  <a:pt x="513733" y="357243"/>
                  <a:pt x="503833" y="356772"/>
                  <a:pt x="495924" y="360727"/>
                </a:cubicBezTo>
                <a:cubicBezTo>
                  <a:pt x="486906" y="365236"/>
                  <a:pt x="479775" y="372996"/>
                  <a:pt x="470757" y="377505"/>
                </a:cubicBezTo>
                <a:cubicBezTo>
                  <a:pt x="462848" y="381460"/>
                  <a:pt x="453499" y="381939"/>
                  <a:pt x="445590" y="385894"/>
                </a:cubicBezTo>
                <a:cubicBezTo>
                  <a:pt x="436572" y="390403"/>
                  <a:pt x="429441" y="398163"/>
                  <a:pt x="420423" y="402672"/>
                </a:cubicBezTo>
                <a:cubicBezTo>
                  <a:pt x="403226" y="411271"/>
                  <a:pt x="369265" y="416259"/>
                  <a:pt x="353311" y="419450"/>
                </a:cubicBezTo>
                <a:cubicBezTo>
                  <a:pt x="251039" y="413434"/>
                  <a:pt x="244343" y="421872"/>
                  <a:pt x="177143" y="402672"/>
                </a:cubicBezTo>
                <a:cubicBezTo>
                  <a:pt x="168640" y="400243"/>
                  <a:pt x="159885" y="398238"/>
                  <a:pt x="151976" y="394283"/>
                </a:cubicBezTo>
                <a:cubicBezTo>
                  <a:pt x="142958" y="389774"/>
                  <a:pt x="135198" y="383098"/>
                  <a:pt x="126809" y="377505"/>
                </a:cubicBezTo>
                <a:cubicBezTo>
                  <a:pt x="108814" y="323519"/>
                  <a:pt x="132528" y="382156"/>
                  <a:pt x="93253" y="327171"/>
                </a:cubicBezTo>
                <a:cubicBezTo>
                  <a:pt x="85984" y="316995"/>
                  <a:pt x="82680" y="304473"/>
                  <a:pt x="76475" y="293615"/>
                </a:cubicBezTo>
                <a:cubicBezTo>
                  <a:pt x="71473" y="284861"/>
                  <a:pt x="63792" y="277661"/>
                  <a:pt x="59697" y="268448"/>
                </a:cubicBezTo>
                <a:cubicBezTo>
                  <a:pt x="52514" y="252287"/>
                  <a:pt x="52729" y="232829"/>
                  <a:pt x="42919" y="218114"/>
                </a:cubicBezTo>
                <a:cubicBezTo>
                  <a:pt x="37326" y="209725"/>
                  <a:pt x="30650" y="201965"/>
                  <a:pt x="26141" y="192947"/>
                </a:cubicBezTo>
                <a:cubicBezTo>
                  <a:pt x="19436" y="179538"/>
                  <a:pt x="12947" y="146767"/>
                  <a:pt x="9363" y="134224"/>
                </a:cubicBezTo>
                <a:cubicBezTo>
                  <a:pt x="6934" y="125721"/>
                  <a:pt x="1604" y="117877"/>
                  <a:pt x="974" y="109057"/>
                </a:cubicBezTo>
                <a:cubicBezTo>
                  <a:pt x="-1218" y="78376"/>
                  <a:pt x="974" y="47538"/>
                  <a:pt x="974" y="16778"/>
                </a:cubicBezTo>
              </a:path>
            </a:pathLst>
          </a:custGeom>
          <a:noFill/>
          <a:ln w="762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Text Placeholder 6">
            <a:extLst>
              <a:ext uri="{FF2B5EF4-FFF2-40B4-BE49-F238E27FC236}">
                <a16:creationId xmlns:a16="http://schemas.microsoft.com/office/drawing/2014/main" id="{A4D32E64-9E18-447F-BF4C-3FCC3C95C8E4}"/>
              </a:ext>
            </a:extLst>
          </p:cNvPr>
          <p:cNvSpPr txBox="1">
            <a:spLocks/>
          </p:cNvSpPr>
          <p:nvPr/>
        </p:nvSpPr>
        <p:spPr>
          <a:xfrm>
            <a:off x="4473116" y="3428863"/>
            <a:ext cx="502058" cy="1068391"/>
          </a:xfrm>
          <a:prstGeom prst="rect">
            <a:avLst/>
          </a:prstGeom>
        </p:spPr>
        <p:txBody>
          <a:bodyPr vert="horz" lIns="91440" tIns="45720" rIns="91440" bIns="45720" rtlCol="0" anchor="t">
            <a:normAutofit/>
          </a:bodyPr>
          <a:lstStyle>
            <a:lvl1pPr marL="0" indent="0" algn="ctr" defTabSz="914400" rtl="0" eaLnBrk="1" latinLnBrk="0" hangingPunct="1">
              <a:lnSpc>
                <a:spcPct val="90000"/>
              </a:lnSpc>
              <a:spcBef>
                <a:spcPts val="1000"/>
              </a:spcBef>
              <a:buClr>
                <a:schemeClr val="accent2"/>
              </a:buClr>
              <a:buFont typeface="Arial" panose="020B0604020202020204" pitchFamily="34" charset="0"/>
              <a:buNone/>
              <a:defRPr sz="2000" b="1" kern="1200">
                <a:solidFill>
                  <a:schemeClr val="bg1"/>
                </a:solidFill>
                <a:latin typeface="+mn-lt"/>
                <a:ea typeface="+mn-ea"/>
                <a:cs typeface="+mn-cs"/>
              </a:defRPr>
            </a:lvl1pPr>
            <a:lvl2pPr marL="457200" indent="0" algn="l" defTabSz="914400" rtl="0" eaLnBrk="1" latinLnBrk="0" hangingPunct="1">
              <a:lnSpc>
                <a:spcPct val="90000"/>
              </a:lnSpc>
              <a:spcBef>
                <a:spcPts val="500"/>
              </a:spcBef>
              <a:buClr>
                <a:schemeClr val="accent2"/>
              </a:buClr>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Clr>
                <a:schemeClr val="accent2"/>
              </a:buClr>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algn="l"/>
            <a:r>
              <a:rPr lang="en-US" sz="6600" dirty="0">
                <a:solidFill>
                  <a:schemeClr val="accent4"/>
                </a:solidFill>
              </a:rPr>
              <a:t>.</a:t>
            </a:r>
          </a:p>
        </p:txBody>
      </p:sp>
      <p:sp>
        <p:nvSpPr>
          <p:cNvPr id="20" name="Text Placeholder 6">
            <a:extLst>
              <a:ext uri="{FF2B5EF4-FFF2-40B4-BE49-F238E27FC236}">
                <a16:creationId xmlns:a16="http://schemas.microsoft.com/office/drawing/2014/main" id="{F8B591EA-37C7-4063-AA36-E86DC8BD6396}"/>
              </a:ext>
            </a:extLst>
          </p:cNvPr>
          <p:cNvSpPr txBox="1">
            <a:spLocks/>
          </p:cNvSpPr>
          <p:nvPr/>
        </p:nvSpPr>
        <p:spPr>
          <a:xfrm>
            <a:off x="117328" y="5748467"/>
            <a:ext cx="11887318" cy="740769"/>
          </a:xfrm>
          <a:prstGeom prst="rect">
            <a:avLst/>
          </a:prstGeom>
        </p:spPr>
        <p:txBody>
          <a:bodyPr vert="horz" lIns="91440" tIns="45720" rIns="91440" bIns="45720" rtlCol="0" anchor="t">
            <a:normAutofit/>
          </a:bodyPr>
          <a:lstStyle>
            <a:lvl1pPr marL="0" indent="0" algn="ctr" defTabSz="914400" rtl="0" eaLnBrk="1" latinLnBrk="0" hangingPunct="1">
              <a:lnSpc>
                <a:spcPct val="90000"/>
              </a:lnSpc>
              <a:spcBef>
                <a:spcPts val="1000"/>
              </a:spcBef>
              <a:buClr>
                <a:schemeClr val="accent2"/>
              </a:buClr>
              <a:buFont typeface="Arial" panose="020B0604020202020204" pitchFamily="34" charset="0"/>
              <a:buNone/>
              <a:defRPr sz="2000" b="1" kern="1200">
                <a:solidFill>
                  <a:schemeClr val="bg1"/>
                </a:solidFill>
                <a:latin typeface="+mn-lt"/>
                <a:ea typeface="+mn-ea"/>
                <a:cs typeface="+mn-cs"/>
              </a:defRPr>
            </a:lvl1pPr>
            <a:lvl2pPr marL="457200" indent="0" algn="l" defTabSz="914400" rtl="0" eaLnBrk="1" latinLnBrk="0" hangingPunct="1">
              <a:lnSpc>
                <a:spcPct val="90000"/>
              </a:lnSpc>
              <a:spcBef>
                <a:spcPts val="500"/>
              </a:spcBef>
              <a:buClr>
                <a:schemeClr val="accent2"/>
              </a:buClr>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Clr>
                <a:schemeClr val="accent2"/>
              </a:buClr>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algn="l"/>
            <a:r>
              <a:rPr lang="en-US" dirty="0"/>
              <a:t>So now my number reads as 8.72</a:t>
            </a:r>
          </a:p>
        </p:txBody>
      </p:sp>
      <p:sp>
        <p:nvSpPr>
          <p:cNvPr id="21" name="Text Placeholder 6">
            <a:extLst>
              <a:ext uri="{FF2B5EF4-FFF2-40B4-BE49-F238E27FC236}">
                <a16:creationId xmlns:a16="http://schemas.microsoft.com/office/drawing/2014/main" id="{E4B2AEF5-F2A6-4C40-8E4F-9CD144B4ED06}"/>
              </a:ext>
            </a:extLst>
          </p:cNvPr>
          <p:cNvSpPr txBox="1">
            <a:spLocks/>
          </p:cNvSpPr>
          <p:nvPr/>
        </p:nvSpPr>
        <p:spPr>
          <a:xfrm>
            <a:off x="117328" y="6083491"/>
            <a:ext cx="11887318" cy="740769"/>
          </a:xfrm>
          <a:prstGeom prst="rect">
            <a:avLst/>
          </a:prstGeom>
        </p:spPr>
        <p:txBody>
          <a:bodyPr vert="horz" lIns="91440" tIns="45720" rIns="91440" bIns="45720" rtlCol="0" anchor="t">
            <a:normAutofit/>
          </a:bodyPr>
          <a:lstStyle>
            <a:lvl1pPr marL="0" indent="0" algn="ctr" defTabSz="914400" rtl="0" eaLnBrk="1" latinLnBrk="0" hangingPunct="1">
              <a:lnSpc>
                <a:spcPct val="90000"/>
              </a:lnSpc>
              <a:spcBef>
                <a:spcPts val="1000"/>
              </a:spcBef>
              <a:buClr>
                <a:schemeClr val="accent2"/>
              </a:buClr>
              <a:buFont typeface="Arial" panose="020B0604020202020204" pitchFamily="34" charset="0"/>
              <a:buNone/>
              <a:defRPr sz="2000" b="1" kern="1200">
                <a:solidFill>
                  <a:schemeClr val="bg1"/>
                </a:solidFill>
                <a:latin typeface="+mn-lt"/>
                <a:ea typeface="+mn-ea"/>
                <a:cs typeface="+mn-cs"/>
              </a:defRPr>
            </a:lvl1pPr>
            <a:lvl2pPr marL="457200" indent="0" algn="l" defTabSz="914400" rtl="0" eaLnBrk="1" latinLnBrk="0" hangingPunct="1">
              <a:lnSpc>
                <a:spcPct val="90000"/>
              </a:lnSpc>
              <a:spcBef>
                <a:spcPts val="500"/>
              </a:spcBef>
              <a:buClr>
                <a:schemeClr val="accent2"/>
              </a:buClr>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Clr>
                <a:schemeClr val="accent2"/>
              </a:buClr>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algn="l"/>
            <a:r>
              <a:rPr lang="en-US" u="sng" dirty="0"/>
              <a:t>The last step </a:t>
            </a:r>
            <a:r>
              <a:rPr lang="en-US" dirty="0"/>
              <a:t>is to </a:t>
            </a:r>
            <a:r>
              <a:rPr lang="en-US" u="sng" dirty="0"/>
              <a:t>X 10 </a:t>
            </a:r>
            <a:r>
              <a:rPr lang="en-US" dirty="0"/>
              <a:t>and put in the correct </a:t>
            </a:r>
            <a:r>
              <a:rPr lang="en-US" u="sng" dirty="0"/>
              <a:t>power</a:t>
            </a:r>
            <a:r>
              <a:rPr lang="en-US" dirty="0"/>
              <a:t> … and the </a:t>
            </a:r>
            <a:r>
              <a:rPr lang="en-US" u="sng" dirty="0">
                <a:effectLst>
                  <a:outerShdw blurRad="38100" dist="38100" dir="2700000" algn="tl">
                    <a:srgbClr val="000000">
                      <a:alpha val="43137"/>
                    </a:srgbClr>
                  </a:outerShdw>
                </a:effectLst>
              </a:rPr>
              <a:t>power is how many jumps we did</a:t>
            </a:r>
          </a:p>
        </p:txBody>
      </p:sp>
      <p:sp>
        <p:nvSpPr>
          <p:cNvPr id="22" name="Text Placeholder 6">
            <a:extLst>
              <a:ext uri="{FF2B5EF4-FFF2-40B4-BE49-F238E27FC236}">
                <a16:creationId xmlns:a16="http://schemas.microsoft.com/office/drawing/2014/main" id="{12AA7450-0489-4B0C-8DC6-3F3708612DDD}"/>
              </a:ext>
            </a:extLst>
          </p:cNvPr>
          <p:cNvSpPr txBox="1">
            <a:spLocks/>
          </p:cNvSpPr>
          <p:nvPr/>
        </p:nvSpPr>
        <p:spPr>
          <a:xfrm>
            <a:off x="8338152" y="3189832"/>
            <a:ext cx="3496788" cy="1708722"/>
          </a:xfrm>
          <a:prstGeom prst="rect">
            <a:avLst/>
          </a:prstGeom>
        </p:spPr>
        <p:txBody>
          <a:bodyPr vert="horz" lIns="91440" tIns="45720" rIns="91440" bIns="45720" rtlCol="0" anchor="t">
            <a:normAutofit/>
          </a:bodyPr>
          <a:lstStyle>
            <a:lvl1pPr marL="0" indent="0" algn="ctr" defTabSz="914400" rtl="0" eaLnBrk="1" latinLnBrk="0" hangingPunct="1">
              <a:lnSpc>
                <a:spcPct val="90000"/>
              </a:lnSpc>
              <a:spcBef>
                <a:spcPts val="1000"/>
              </a:spcBef>
              <a:buClr>
                <a:schemeClr val="accent2"/>
              </a:buClr>
              <a:buFont typeface="Arial" panose="020B0604020202020204" pitchFamily="34" charset="0"/>
              <a:buNone/>
              <a:defRPr sz="2000" b="1" kern="1200">
                <a:solidFill>
                  <a:schemeClr val="bg1"/>
                </a:solidFill>
                <a:latin typeface="+mn-lt"/>
                <a:ea typeface="+mn-ea"/>
                <a:cs typeface="+mn-cs"/>
              </a:defRPr>
            </a:lvl1pPr>
            <a:lvl2pPr marL="457200" indent="0" algn="l" defTabSz="914400" rtl="0" eaLnBrk="1" latinLnBrk="0" hangingPunct="1">
              <a:lnSpc>
                <a:spcPct val="90000"/>
              </a:lnSpc>
              <a:spcBef>
                <a:spcPts val="500"/>
              </a:spcBef>
              <a:buClr>
                <a:schemeClr val="accent2"/>
              </a:buClr>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Clr>
                <a:schemeClr val="accent2"/>
              </a:buClr>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algn="l"/>
            <a:r>
              <a:rPr lang="en-US" dirty="0"/>
              <a:t>So the correct answer is </a:t>
            </a:r>
          </a:p>
          <a:p>
            <a:r>
              <a:rPr lang="en-US" sz="3200" u="sng" dirty="0"/>
              <a:t>8.72 X 10</a:t>
            </a:r>
            <a:r>
              <a:rPr lang="en-US" sz="3200" u="sng" baseline="30000" dirty="0"/>
              <a:t>5</a:t>
            </a:r>
            <a:endParaRPr lang="en-US" sz="3200" u="sng" dirty="0"/>
          </a:p>
        </p:txBody>
      </p:sp>
    </p:spTree>
    <p:extLst>
      <p:ext uri="{BB962C8B-B14F-4D97-AF65-F5344CB8AC3E}">
        <p14:creationId xmlns:p14="http://schemas.microsoft.com/office/powerpoint/2010/main" val="28091424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500"/>
                                        <p:tgtEl>
                                          <p:spTgt spid="14"/>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fade">
                                      <p:cBhvr>
                                        <p:cTn id="42" dur="500"/>
                                        <p:tgtEl>
                                          <p:spTgt spid="15"/>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fade">
                                      <p:cBhvr>
                                        <p:cTn id="47" dur="500"/>
                                        <p:tgtEl>
                                          <p:spTgt spid="16"/>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7"/>
                                        </p:tgtEl>
                                        <p:attrNameLst>
                                          <p:attrName>style.visibility</p:attrName>
                                        </p:attrNameLst>
                                      </p:cBhvr>
                                      <p:to>
                                        <p:strVal val="visible"/>
                                      </p:to>
                                    </p:set>
                                    <p:animEffect transition="in" filter="fade">
                                      <p:cBhvr>
                                        <p:cTn id="52" dur="500"/>
                                        <p:tgtEl>
                                          <p:spTgt spid="17"/>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8"/>
                                        </p:tgtEl>
                                        <p:attrNameLst>
                                          <p:attrName>style.visibility</p:attrName>
                                        </p:attrNameLst>
                                      </p:cBhvr>
                                      <p:to>
                                        <p:strVal val="visible"/>
                                      </p:to>
                                    </p:set>
                                    <p:animEffect transition="in" filter="fade">
                                      <p:cBhvr>
                                        <p:cTn id="57" dur="500"/>
                                        <p:tgtEl>
                                          <p:spTgt spid="18"/>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19"/>
                                        </p:tgtEl>
                                        <p:attrNameLst>
                                          <p:attrName>style.visibility</p:attrName>
                                        </p:attrNameLst>
                                      </p:cBhvr>
                                      <p:to>
                                        <p:strVal val="visible"/>
                                      </p:to>
                                    </p:set>
                                    <p:animEffect transition="in" filter="fade">
                                      <p:cBhvr>
                                        <p:cTn id="62" dur="500"/>
                                        <p:tgtEl>
                                          <p:spTgt spid="19"/>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20"/>
                                        </p:tgtEl>
                                        <p:attrNameLst>
                                          <p:attrName>style.visibility</p:attrName>
                                        </p:attrNameLst>
                                      </p:cBhvr>
                                      <p:to>
                                        <p:strVal val="visible"/>
                                      </p:to>
                                    </p:set>
                                    <p:animEffect transition="in" filter="fade">
                                      <p:cBhvr>
                                        <p:cTn id="67" dur="500"/>
                                        <p:tgtEl>
                                          <p:spTgt spid="20"/>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21"/>
                                        </p:tgtEl>
                                        <p:attrNameLst>
                                          <p:attrName>style.visibility</p:attrName>
                                        </p:attrNameLst>
                                      </p:cBhvr>
                                      <p:to>
                                        <p:strVal val="visible"/>
                                      </p:to>
                                    </p:set>
                                    <p:animEffect transition="in" filter="fade">
                                      <p:cBhvr>
                                        <p:cTn id="72" dur="500"/>
                                        <p:tgtEl>
                                          <p:spTgt spid="21"/>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22"/>
                                        </p:tgtEl>
                                        <p:attrNameLst>
                                          <p:attrName>style.visibility</p:attrName>
                                        </p:attrNameLst>
                                      </p:cBhvr>
                                      <p:to>
                                        <p:strVal val="visible"/>
                                      </p:to>
                                    </p:set>
                                    <p:animEffect transition="in" filter="fade">
                                      <p:cBhvr>
                                        <p:cTn id="7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10" grpId="0"/>
      <p:bldP spid="11" grpId="0"/>
      <p:bldP spid="12" grpId="0"/>
      <p:bldP spid="13" grpId="0"/>
      <p:bldP spid="14" grpId="0" animBg="1"/>
      <p:bldP spid="15" grpId="0" animBg="1"/>
      <p:bldP spid="16" grpId="0" animBg="1"/>
      <p:bldP spid="17" grpId="0" animBg="1"/>
      <p:bldP spid="18" grpId="0" animBg="1"/>
      <p:bldP spid="19" grpId="0"/>
      <p:bldP spid="20" grpId="0"/>
      <p:bldP spid="21" grpId="0"/>
      <p:bldP spid="2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15E3981-F0D7-482C-A8E0-6A57700BECA7}"/>
              </a:ext>
            </a:extLst>
          </p:cNvPr>
          <p:cNvSpPr>
            <a:spLocks noGrp="1"/>
          </p:cNvSpPr>
          <p:nvPr>
            <p:ph type="title"/>
          </p:nvPr>
        </p:nvSpPr>
        <p:spPr>
          <a:xfrm>
            <a:off x="268331" y="425836"/>
            <a:ext cx="11214100" cy="535531"/>
          </a:xfrm>
        </p:spPr>
        <p:txBody>
          <a:bodyPr/>
          <a:lstStyle/>
          <a:p>
            <a:r>
              <a:rPr lang="en-US" u="sng" dirty="0"/>
              <a:t>Convert to standard form big and small </a:t>
            </a:r>
            <a:endParaRPr lang="en-US" dirty="0"/>
          </a:p>
        </p:txBody>
      </p:sp>
      <p:sp>
        <p:nvSpPr>
          <p:cNvPr id="2" name="Slide Number Placeholder 1">
            <a:extLst>
              <a:ext uri="{FF2B5EF4-FFF2-40B4-BE49-F238E27FC236}">
                <a16:creationId xmlns:a16="http://schemas.microsoft.com/office/drawing/2014/main" id="{520FC4EE-F318-4344-9E3C-B950ADB63865}"/>
              </a:ext>
            </a:extLst>
          </p:cNvPr>
          <p:cNvSpPr>
            <a:spLocks noGrp="1"/>
          </p:cNvSpPr>
          <p:nvPr>
            <p:ph type="sldNum" sz="quarter" idx="12"/>
          </p:nvPr>
        </p:nvSpPr>
        <p:spPr/>
        <p:txBody>
          <a:bodyPr/>
          <a:lstStyle/>
          <a:p>
            <a:fld id="{C263D6C4-4840-40CC-AC84-17E24B3B7BDE}" type="slidenum">
              <a:rPr lang="en-US" smtClean="0"/>
              <a:pPr/>
              <a:t>6</a:t>
            </a:fld>
            <a:endParaRPr lang="en-US" dirty="0"/>
          </a:p>
        </p:txBody>
      </p:sp>
      <p:sp>
        <p:nvSpPr>
          <p:cNvPr id="7" name="Text Placeholder 6">
            <a:extLst>
              <a:ext uri="{FF2B5EF4-FFF2-40B4-BE49-F238E27FC236}">
                <a16:creationId xmlns:a16="http://schemas.microsoft.com/office/drawing/2014/main" id="{B74126B4-1E6C-4FFF-9282-40E18A85A07F}"/>
              </a:ext>
            </a:extLst>
          </p:cNvPr>
          <p:cNvSpPr>
            <a:spLocks noGrp="1"/>
          </p:cNvSpPr>
          <p:nvPr>
            <p:ph type="body" sz="quarter" idx="1"/>
          </p:nvPr>
        </p:nvSpPr>
        <p:spPr>
          <a:xfrm>
            <a:off x="268331" y="1379809"/>
            <a:ext cx="9706179" cy="823912"/>
          </a:xfrm>
        </p:spPr>
        <p:txBody>
          <a:bodyPr>
            <a:normAutofit/>
          </a:bodyPr>
          <a:lstStyle/>
          <a:p>
            <a:r>
              <a:rPr lang="en-US" dirty="0"/>
              <a:t>It’s the exact same thing with small numbers too, just don’t forget to put a – with you power … </a:t>
            </a:r>
          </a:p>
        </p:txBody>
      </p:sp>
      <p:sp>
        <p:nvSpPr>
          <p:cNvPr id="9" name="Slide Number Placeholder 1">
            <a:extLst>
              <a:ext uri="{FF2B5EF4-FFF2-40B4-BE49-F238E27FC236}">
                <a16:creationId xmlns:a16="http://schemas.microsoft.com/office/drawing/2014/main" id="{93A6ED70-B63F-4744-9176-4DEAC4A26878}"/>
              </a:ext>
            </a:extLst>
          </p:cNvPr>
          <p:cNvSpPr txBox="1">
            <a:spLocks/>
          </p:cNvSpPr>
          <p:nvPr/>
        </p:nvSpPr>
        <p:spPr>
          <a:xfrm>
            <a:off x="11218644" y="6088572"/>
            <a:ext cx="406400" cy="365125"/>
          </a:xfrm>
          <a:prstGeom prst="rect">
            <a:avLst/>
          </a:prstGeom>
        </p:spPr>
        <p:txBody>
          <a:bodyPr vert="horz" lIns="91440" tIns="45720" rIns="91440" bIns="45720" rtlCol="0" anchor="ctr"/>
          <a:lstStyle>
            <a:defPPr>
              <a:defRPr lang="en-US"/>
            </a:defPPr>
            <a:lvl1pPr marL="0" algn="r" defTabSz="914400" rtl="0" eaLnBrk="1" latinLnBrk="0" hangingPunct="1">
              <a:defRPr sz="1000" kern="1200">
                <a:solidFill>
                  <a:schemeClr val="bg1"/>
                </a:solidFill>
                <a:latin typeface="Trade Gothic LT Pro" panose="020B05030403030200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263D6C4-4840-40CC-AC84-17E24B3B7BDE}" type="slidenum">
              <a:rPr lang="en-US" smtClean="0"/>
              <a:pPr/>
              <a:t>6</a:t>
            </a:fld>
            <a:endParaRPr lang="en-US" dirty="0"/>
          </a:p>
        </p:txBody>
      </p:sp>
      <p:sp>
        <p:nvSpPr>
          <p:cNvPr id="10" name="Text Placeholder 6">
            <a:extLst>
              <a:ext uri="{FF2B5EF4-FFF2-40B4-BE49-F238E27FC236}">
                <a16:creationId xmlns:a16="http://schemas.microsoft.com/office/drawing/2014/main" id="{56BA2CCB-07D5-46F7-AFAC-C3050A1293EA}"/>
              </a:ext>
            </a:extLst>
          </p:cNvPr>
          <p:cNvSpPr txBox="1">
            <a:spLocks/>
          </p:cNvSpPr>
          <p:nvPr/>
        </p:nvSpPr>
        <p:spPr>
          <a:xfrm>
            <a:off x="4061553" y="3180272"/>
            <a:ext cx="4805610" cy="1068391"/>
          </a:xfrm>
          <a:prstGeom prst="rect">
            <a:avLst/>
          </a:prstGeom>
        </p:spPr>
        <p:txBody>
          <a:bodyPr vert="horz" lIns="91440" tIns="45720" rIns="91440" bIns="45720" rtlCol="0" anchor="t">
            <a:normAutofit/>
          </a:bodyPr>
          <a:lstStyle>
            <a:lvl1pPr marL="0" indent="0" algn="ctr" defTabSz="914400" rtl="0" eaLnBrk="1" latinLnBrk="0" hangingPunct="1">
              <a:lnSpc>
                <a:spcPct val="90000"/>
              </a:lnSpc>
              <a:spcBef>
                <a:spcPts val="1000"/>
              </a:spcBef>
              <a:buClr>
                <a:schemeClr val="accent2"/>
              </a:buClr>
              <a:buFont typeface="Arial" panose="020B0604020202020204" pitchFamily="34" charset="0"/>
              <a:buNone/>
              <a:defRPr sz="2000" b="1" kern="1200">
                <a:solidFill>
                  <a:schemeClr val="bg1"/>
                </a:solidFill>
                <a:latin typeface="+mn-lt"/>
                <a:ea typeface="+mn-ea"/>
                <a:cs typeface="+mn-cs"/>
              </a:defRPr>
            </a:lvl1pPr>
            <a:lvl2pPr marL="457200" indent="0" algn="l" defTabSz="914400" rtl="0" eaLnBrk="1" latinLnBrk="0" hangingPunct="1">
              <a:lnSpc>
                <a:spcPct val="90000"/>
              </a:lnSpc>
              <a:spcBef>
                <a:spcPts val="500"/>
              </a:spcBef>
              <a:buClr>
                <a:schemeClr val="accent2"/>
              </a:buClr>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Clr>
                <a:schemeClr val="accent2"/>
              </a:buClr>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algn="l"/>
            <a:r>
              <a:rPr lang="en-US" sz="6600" dirty="0"/>
              <a:t>0.000144</a:t>
            </a:r>
          </a:p>
        </p:txBody>
      </p:sp>
      <p:sp>
        <p:nvSpPr>
          <p:cNvPr id="11" name="Text Placeholder 6">
            <a:extLst>
              <a:ext uri="{FF2B5EF4-FFF2-40B4-BE49-F238E27FC236}">
                <a16:creationId xmlns:a16="http://schemas.microsoft.com/office/drawing/2014/main" id="{E232287D-AB94-4DFB-9B3D-D8DA8F03E948}"/>
              </a:ext>
            </a:extLst>
          </p:cNvPr>
          <p:cNvSpPr txBox="1">
            <a:spLocks/>
          </p:cNvSpPr>
          <p:nvPr/>
        </p:nvSpPr>
        <p:spPr>
          <a:xfrm>
            <a:off x="83772" y="2410089"/>
            <a:ext cx="7608931" cy="823912"/>
          </a:xfrm>
          <a:prstGeom prst="rect">
            <a:avLst/>
          </a:prstGeom>
        </p:spPr>
        <p:txBody>
          <a:bodyPr vert="horz" lIns="91440" tIns="45720" rIns="91440" bIns="45720" rtlCol="0" anchor="t">
            <a:normAutofit/>
          </a:bodyPr>
          <a:lstStyle>
            <a:lvl1pPr marL="0" indent="0" algn="ctr" defTabSz="914400" rtl="0" eaLnBrk="1" latinLnBrk="0" hangingPunct="1">
              <a:lnSpc>
                <a:spcPct val="90000"/>
              </a:lnSpc>
              <a:spcBef>
                <a:spcPts val="1000"/>
              </a:spcBef>
              <a:buClr>
                <a:schemeClr val="accent2"/>
              </a:buClr>
              <a:buFont typeface="Arial" panose="020B0604020202020204" pitchFamily="34" charset="0"/>
              <a:buNone/>
              <a:defRPr sz="2000" b="1" kern="1200">
                <a:solidFill>
                  <a:schemeClr val="bg1"/>
                </a:solidFill>
                <a:latin typeface="+mn-lt"/>
                <a:ea typeface="+mn-ea"/>
                <a:cs typeface="+mn-cs"/>
              </a:defRPr>
            </a:lvl1pPr>
            <a:lvl2pPr marL="457200" indent="0" algn="l" defTabSz="914400" rtl="0" eaLnBrk="1" latinLnBrk="0" hangingPunct="1">
              <a:lnSpc>
                <a:spcPct val="90000"/>
              </a:lnSpc>
              <a:spcBef>
                <a:spcPts val="500"/>
              </a:spcBef>
              <a:buClr>
                <a:schemeClr val="accent2"/>
              </a:buClr>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Clr>
                <a:schemeClr val="accent2"/>
              </a:buClr>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algn="l"/>
            <a:r>
              <a:rPr lang="en-US" dirty="0"/>
              <a:t>Lets say we are given this number and we need to convert it.</a:t>
            </a:r>
          </a:p>
        </p:txBody>
      </p:sp>
      <p:sp>
        <p:nvSpPr>
          <p:cNvPr id="13" name="Text Placeholder 6">
            <a:extLst>
              <a:ext uri="{FF2B5EF4-FFF2-40B4-BE49-F238E27FC236}">
                <a16:creationId xmlns:a16="http://schemas.microsoft.com/office/drawing/2014/main" id="{0136F5BE-8C16-4C6D-AEE4-7F0146A537A8}"/>
              </a:ext>
            </a:extLst>
          </p:cNvPr>
          <p:cNvSpPr txBox="1">
            <a:spLocks/>
          </p:cNvSpPr>
          <p:nvPr/>
        </p:nvSpPr>
        <p:spPr>
          <a:xfrm>
            <a:off x="83772" y="4606890"/>
            <a:ext cx="7608931" cy="493616"/>
          </a:xfrm>
          <a:prstGeom prst="rect">
            <a:avLst/>
          </a:prstGeom>
        </p:spPr>
        <p:txBody>
          <a:bodyPr vert="horz" lIns="91440" tIns="45720" rIns="91440" bIns="45720" rtlCol="0" anchor="t">
            <a:normAutofit/>
          </a:bodyPr>
          <a:lstStyle>
            <a:lvl1pPr marL="0" indent="0" algn="ctr" defTabSz="914400" rtl="0" eaLnBrk="1" latinLnBrk="0" hangingPunct="1">
              <a:lnSpc>
                <a:spcPct val="90000"/>
              </a:lnSpc>
              <a:spcBef>
                <a:spcPts val="1000"/>
              </a:spcBef>
              <a:buClr>
                <a:schemeClr val="accent2"/>
              </a:buClr>
              <a:buFont typeface="Arial" panose="020B0604020202020204" pitchFamily="34" charset="0"/>
              <a:buNone/>
              <a:defRPr sz="2000" b="1" kern="1200">
                <a:solidFill>
                  <a:schemeClr val="bg1"/>
                </a:solidFill>
                <a:latin typeface="+mn-lt"/>
                <a:ea typeface="+mn-ea"/>
                <a:cs typeface="+mn-cs"/>
              </a:defRPr>
            </a:lvl1pPr>
            <a:lvl2pPr marL="457200" indent="0" algn="l" defTabSz="914400" rtl="0" eaLnBrk="1" latinLnBrk="0" hangingPunct="1">
              <a:lnSpc>
                <a:spcPct val="90000"/>
              </a:lnSpc>
              <a:spcBef>
                <a:spcPts val="500"/>
              </a:spcBef>
              <a:buClr>
                <a:schemeClr val="accent2"/>
              </a:buClr>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Clr>
                <a:schemeClr val="accent2"/>
              </a:buClr>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algn="l"/>
            <a:r>
              <a:rPr lang="en-US" dirty="0"/>
              <a:t>Where is the decimal point right now ? </a:t>
            </a:r>
          </a:p>
        </p:txBody>
      </p:sp>
      <p:sp>
        <p:nvSpPr>
          <p:cNvPr id="14" name="Text Placeholder 6">
            <a:extLst>
              <a:ext uri="{FF2B5EF4-FFF2-40B4-BE49-F238E27FC236}">
                <a16:creationId xmlns:a16="http://schemas.microsoft.com/office/drawing/2014/main" id="{70255BB8-C094-4D93-AE3D-66275E84A3CF}"/>
              </a:ext>
            </a:extLst>
          </p:cNvPr>
          <p:cNvSpPr txBox="1">
            <a:spLocks/>
          </p:cNvSpPr>
          <p:nvPr/>
        </p:nvSpPr>
        <p:spPr>
          <a:xfrm>
            <a:off x="83772" y="4955355"/>
            <a:ext cx="11887318" cy="740769"/>
          </a:xfrm>
          <a:prstGeom prst="rect">
            <a:avLst/>
          </a:prstGeom>
        </p:spPr>
        <p:txBody>
          <a:bodyPr vert="horz" lIns="91440" tIns="45720" rIns="91440" bIns="45720" rtlCol="0" anchor="t">
            <a:normAutofit/>
          </a:bodyPr>
          <a:lstStyle>
            <a:lvl1pPr marL="0" indent="0" algn="ctr" defTabSz="914400" rtl="0" eaLnBrk="1" latinLnBrk="0" hangingPunct="1">
              <a:lnSpc>
                <a:spcPct val="90000"/>
              </a:lnSpc>
              <a:spcBef>
                <a:spcPts val="1000"/>
              </a:spcBef>
              <a:buClr>
                <a:schemeClr val="accent2"/>
              </a:buClr>
              <a:buFont typeface="Arial" panose="020B0604020202020204" pitchFamily="34" charset="0"/>
              <a:buNone/>
              <a:defRPr sz="2000" b="1" kern="1200">
                <a:solidFill>
                  <a:schemeClr val="bg1"/>
                </a:solidFill>
                <a:latin typeface="+mn-lt"/>
                <a:ea typeface="+mn-ea"/>
                <a:cs typeface="+mn-cs"/>
              </a:defRPr>
            </a:lvl1pPr>
            <a:lvl2pPr marL="457200" indent="0" algn="l" defTabSz="914400" rtl="0" eaLnBrk="1" latinLnBrk="0" hangingPunct="1">
              <a:lnSpc>
                <a:spcPct val="90000"/>
              </a:lnSpc>
              <a:spcBef>
                <a:spcPts val="500"/>
              </a:spcBef>
              <a:buClr>
                <a:schemeClr val="accent2"/>
              </a:buClr>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Clr>
                <a:schemeClr val="accent2"/>
              </a:buClr>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algn="l"/>
            <a:r>
              <a:rPr lang="en-US" dirty="0"/>
              <a:t>Its already there. So now </a:t>
            </a:r>
            <a:r>
              <a:rPr lang="en-US" u="sng" dirty="0"/>
              <a:t>we need to move it to a place that makes this number be between 1 and 9.9999 … </a:t>
            </a:r>
          </a:p>
        </p:txBody>
      </p:sp>
      <p:sp>
        <p:nvSpPr>
          <p:cNvPr id="15" name="Freeform: Shape 14">
            <a:extLst>
              <a:ext uri="{FF2B5EF4-FFF2-40B4-BE49-F238E27FC236}">
                <a16:creationId xmlns:a16="http://schemas.microsoft.com/office/drawing/2014/main" id="{95CB0847-A148-4758-B644-2F8B6F736430}"/>
              </a:ext>
            </a:extLst>
          </p:cNvPr>
          <p:cNvSpPr/>
          <p:nvPr/>
        </p:nvSpPr>
        <p:spPr>
          <a:xfrm>
            <a:off x="4738032" y="4004759"/>
            <a:ext cx="579814" cy="419450"/>
          </a:xfrm>
          <a:custGeom>
            <a:avLst/>
            <a:gdLst>
              <a:gd name="connsiteX0" fmla="*/ 563036 w 579814"/>
              <a:gd name="connsiteY0" fmla="*/ 0 h 419450"/>
              <a:gd name="connsiteX1" fmla="*/ 571425 w 579814"/>
              <a:gd name="connsiteY1" fmla="*/ 41945 h 419450"/>
              <a:gd name="connsiteX2" fmla="*/ 579814 w 579814"/>
              <a:gd name="connsiteY2" fmla="*/ 67112 h 419450"/>
              <a:gd name="connsiteX3" fmla="*/ 571425 w 579814"/>
              <a:gd name="connsiteY3" fmla="*/ 260059 h 419450"/>
              <a:gd name="connsiteX4" fmla="*/ 563036 w 579814"/>
              <a:gd name="connsiteY4" fmla="*/ 302004 h 419450"/>
              <a:gd name="connsiteX5" fmla="*/ 521091 w 579814"/>
              <a:gd name="connsiteY5" fmla="*/ 352338 h 419450"/>
              <a:gd name="connsiteX6" fmla="*/ 495924 w 579814"/>
              <a:gd name="connsiteY6" fmla="*/ 360727 h 419450"/>
              <a:gd name="connsiteX7" fmla="*/ 470757 w 579814"/>
              <a:gd name="connsiteY7" fmla="*/ 377505 h 419450"/>
              <a:gd name="connsiteX8" fmla="*/ 445590 w 579814"/>
              <a:gd name="connsiteY8" fmla="*/ 385894 h 419450"/>
              <a:gd name="connsiteX9" fmla="*/ 420423 w 579814"/>
              <a:gd name="connsiteY9" fmla="*/ 402672 h 419450"/>
              <a:gd name="connsiteX10" fmla="*/ 353311 w 579814"/>
              <a:gd name="connsiteY10" fmla="*/ 419450 h 419450"/>
              <a:gd name="connsiteX11" fmla="*/ 177143 w 579814"/>
              <a:gd name="connsiteY11" fmla="*/ 402672 h 419450"/>
              <a:gd name="connsiteX12" fmla="*/ 151976 w 579814"/>
              <a:gd name="connsiteY12" fmla="*/ 394283 h 419450"/>
              <a:gd name="connsiteX13" fmla="*/ 126809 w 579814"/>
              <a:gd name="connsiteY13" fmla="*/ 377505 h 419450"/>
              <a:gd name="connsiteX14" fmla="*/ 93253 w 579814"/>
              <a:gd name="connsiteY14" fmla="*/ 327171 h 419450"/>
              <a:gd name="connsiteX15" fmla="*/ 76475 w 579814"/>
              <a:gd name="connsiteY15" fmla="*/ 293615 h 419450"/>
              <a:gd name="connsiteX16" fmla="*/ 59697 w 579814"/>
              <a:gd name="connsiteY16" fmla="*/ 268448 h 419450"/>
              <a:gd name="connsiteX17" fmla="*/ 42919 w 579814"/>
              <a:gd name="connsiteY17" fmla="*/ 218114 h 419450"/>
              <a:gd name="connsiteX18" fmla="*/ 26141 w 579814"/>
              <a:gd name="connsiteY18" fmla="*/ 192947 h 419450"/>
              <a:gd name="connsiteX19" fmla="*/ 9363 w 579814"/>
              <a:gd name="connsiteY19" fmla="*/ 134224 h 419450"/>
              <a:gd name="connsiteX20" fmla="*/ 974 w 579814"/>
              <a:gd name="connsiteY20" fmla="*/ 109057 h 419450"/>
              <a:gd name="connsiteX21" fmla="*/ 974 w 579814"/>
              <a:gd name="connsiteY21" fmla="*/ 16778 h 419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79814" h="419450">
                <a:moveTo>
                  <a:pt x="563036" y="0"/>
                </a:moveTo>
                <a:cubicBezTo>
                  <a:pt x="565832" y="13982"/>
                  <a:pt x="567967" y="28112"/>
                  <a:pt x="571425" y="41945"/>
                </a:cubicBezTo>
                <a:cubicBezTo>
                  <a:pt x="573570" y="50524"/>
                  <a:pt x="579814" y="58269"/>
                  <a:pt x="579814" y="67112"/>
                </a:cubicBezTo>
                <a:cubicBezTo>
                  <a:pt x="579814" y="131488"/>
                  <a:pt x="576012" y="195846"/>
                  <a:pt x="571425" y="260059"/>
                </a:cubicBezTo>
                <a:cubicBezTo>
                  <a:pt x="570409" y="274281"/>
                  <a:pt x="568043" y="288653"/>
                  <a:pt x="563036" y="302004"/>
                </a:cubicBezTo>
                <a:cubicBezTo>
                  <a:pt x="557878" y="315760"/>
                  <a:pt x="531971" y="345085"/>
                  <a:pt x="521091" y="352338"/>
                </a:cubicBezTo>
                <a:cubicBezTo>
                  <a:pt x="513733" y="357243"/>
                  <a:pt x="503833" y="356772"/>
                  <a:pt x="495924" y="360727"/>
                </a:cubicBezTo>
                <a:cubicBezTo>
                  <a:pt x="486906" y="365236"/>
                  <a:pt x="479775" y="372996"/>
                  <a:pt x="470757" y="377505"/>
                </a:cubicBezTo>
                <a:cubicBezTo>
                  <a:pt x="462848" y="381460"/>
                  <a:pt x="453499" y="381939"/>
                  <a:pt x="445590" y="385894"/>
                </a:cubicBezTo>
                <a:cubicBezTo>
                  <a:pt x="436572" y="390403"/>
                  <a:pt x="429441" y="398163"/>
                  <a:pt x="420423" y="402672"/>
                </a:cubicBezTo>
                <a:cubicBezTo>
                  <a:pt x="403226" y="411271"/>
                  <a:pt x="369265" y="416259"/>
                  <a:pt x="353311" y="419450"/>
                </a:cubicBezTo>
                <a:cubicBezTo>
                  <a:pt x="251039" y="413434"/>
                  <a:pt x="244343" y="421872"/>
                  <a:pt x="177143" y="402672"/>
                </a:cubicBezTo>
                <a:cubicBezTo>
                  <a:pt x="168640" y="400243"/>
                  <a:pt x="159885" y="398238"/>
                  <a:pt x="151976" y="394283"/>
                </a:cubicBezTo>
                <a:cubicBezTo>
                  <a:pt x="142958" y="389774"/>
                  <a:pt x="135198" y="383098"/>
                  <a:pt x="126809" y="377505"/>
                </a:cubicBezTo>
                <a:cubicBezTo>
                  <a:pt x="108814" y="323519"/>
                  <a:pt x="132528" y="382156"/>
                  <a:pt x="93253" y="327171"/>
                </a:cubicBezTo>
                <a:cubicBezTo>
                  <a:pt x="85984" y="316995"/>
                  <a:pt x="82680" y="304473"/>
                  <a:pt x="76475" y="293615"/>
                </a:cubicBezTo>
                <a:cubicBezTo>
                  <a:pt x="71473" y="284861"/>
                  <a:pt x="63792" y="277661"/>
                  <a:pt x="59697" y="268448"/>
                </a:cubicBezTo>
                <a:cubicBezTo>
                  <a:pt x="52514" y="252287"/>
                  <a:pt x="52729" y="232829"/>
                  <a:pt x="42919" y="218114"/>
                </a:cubicBezTo>
                <a:cubicBezTo>
                  <a:pt x="37326" y="209725"/>
                  <a:pt x="30650" y="201965"/>
                  <a:pt x="26141" y="192947"/>
                </a:cubicBezTo>
                <a:cubicBezTo>
                  <a:pt x="19436" y="179538"/>
                  <a:pt x="12947" y="146767"/>
                  <a:pt x="9363" y="134224"/>
                </a:cubicBezTo>
                <a:cubicBezTo>
                  <a:pt x="6934" y="125721"/>
                  <a:pt x="1604" y="117877"/>
                  <a:pt x="974" y="109057"/>
                </a:cubicBezTo>
                <a:cubicBezTo>
                  <a:pt x="-1218" y="78376"/>
                  <a:pt x="974" y="47538"/>
                  <a:pt x="974" y="16778"/>
                </a:cubicBezTo>
              </a:path>
            </a:pathLst>
          </a:custGeom>
          <a:noFill/>
          <a:ln w="762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Freeform: Shape 15">
            <a:extLst>
              <a:ext uri="{FF2B5EF4-FFF2-40B4-BE49-F238E27FC236}">
                <a16:creationId xmlns:a16="http://schemas.microsoft.com/office/drawing/2014/main" id="{C83C3F0F-C010-41B9-8168-6A88CC384770}"/>
              </a:ext>
            </a:extLst>
          </p:cNvPr>
          <p:cNvSpPr/>
          <p:nvPr/>
        </p:nvSpPr>
        <p:spPr>
          <a:xfrm>
            <a:off x="5317845" y="4004316"/>
            <a:ext cx="495603" cy="419450"/>
          </a:xfrm>
          <a:custGeom>
            <a:avLst/>
            <a:gdLst>
              <a:gd name="connsiteX0" fmla="*/ 563036 w 579814"/>
              <a:gd name="connsiteY0" fmla="*/ 0 h 419450"/>
              <a:gd name="connsiteX1" fmla="*/ 571425 w 579814"/>
              <a:gd name="connsiteY1" fmla="*/ 41945 h 419450"/>
              <a:gd name="connsiteX2" fmla="*/ 579814 w 579814"/>
              <a:gd name="connsiteY2" fmla="*/ 67112 h 419450"/>
              <a:gd name="connsiteX3" fmla="*/ 571425 w 579814"/>
              <a:gd name="connsiteY3" fmla="*/ 260059 h 419450"/>
              <a:gd name="connsiteX4" fmla="*/ 563036 w 579814"/>
              <a:gd name="connsiteY4" fmla="*/ 302004 h 419450"/>
              <a:gd name="connsiteX5" fmla="*/ 521091 w 579814"/>
              <a:gd name="connsiteY5" fmla="*/ 352338 h 419450"/>
              <a:gd name="connsiteX6" fmla="*/ 495924 w 579814"/>
              <a:gd name="connsiteY6" fmla="*/ 360727 h 419450"/>
              <a:gd name="connsiteX7" fmla="*/ 470757 w 579814"/>
              <a:gd name="connsiteY7" fmla="*/ 377505 h 419450"/>
              <a:gd name="connsiteX8" fmla="*/ 445590 w 579814"/>
              <a:gd name="connsiteY8" fmla="*/ 385894 h 419450"/>
              <a:gd name="connsiteX9" fmla="*/ 420423 w 579814"/>
              <a:gd name="connsiteY9" fmla="*/ 402672 h 419450"/>
              <a:gd name="connsiteX10" fmla="*/ 353311 w 579814"/>
              <a:gd name="connsiteY10" fmla="*/ 419450 h 419450"/>
              <a:gd name="connsiteX11" fmla="*/ 177143 w 579814"/>
              <a:gd name="connsiteY11" fmla="*/ 402672 h 419450"/>
              <a:gd name="connsiteX12" fmla="*/ 151976 w 579814"/>
              <a:gd name="connsiteY12" fmla="*/ 394283 h 419450"/>
              <a:gd name="connsiteX13" fmla="*/ 126809 w 579814"/>
              <a:gd name="connsiteY13" fmla="*/ 377505 h 419450"/>
              <a:gd name="connsiteX14" fmla="*/ 93253 w 579814"/>
              <a:gd name="connsiteY14" fmla="*/ 327171 h 419450"/>
              <a:gd name="connsiteX15" fmla="*/ 76475 w 579814"/>
              <a:gd name="connsiteY15" fmla="*/ 293615 h 419450"/>
              <a:gd name="connsiteX16" fmla="*/ 59697 w 579814"/>
              <a:gd name="connsiteY16" fmla="*/ 268448 h 419450"/>
              <a:gd name="connsiteX17" fmla="*/ 42919 w 579814"/>
              <a:gd name="connsiteY17" fmla="*/ 218114 h 419450"/>
              <a:gd name="connsiteX18" fmla="*/ 26141 w 579814"/>
              <a:gd name="connsiteY18" fmla="*/ 192947 h 419450"/>
              <a:gd name="connsiteX19" fmla="*/ 9363 w 579814"/>
              <a:gd name="connsiteY19" fmla="*/ 134224 h 419450"/>
              <a:gd name="connsiteX20" fmla="*/ 974 w 579814"/>
              <a:gd name="connsiteY20" fmla="*/ 109057 h 419450"/>
              <a:gd name="connsiteX21" fmla="*/ 974 w 579814"/>
              <a:gd name="connsiteY21" fmla="*/ 16778 h 419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79814" h="419450">
                <a:moveTo>
                  <a:pt x="563036" y="0"/>
                </a:moveTo>
                <a:cubicBezTo>
                  <a:pt x="565832" y="13982"/>
                  <a:pt x="567967" y="28112"/>
                  <a:pt x="571425" y="41945"/>
                </a:cubicBezTo>
                <a:cubicBezTo>
                  <a:pt x="573570" y="50524"/>
                  <a:pt x="579814" y="58269"/>
                  <a:pt x="579814" y="67112"/>
                </a:cubicBezTo>
                <a:cubicBezTo>
                  <a:pt x="579814" y="131488"/>
                  <a:pt x="576012" y="195846"/>
                  <a:pt x="571425" y="260059"/>
                </a:cubicBezTo>
                <a:cubicBezTo>
                  <a:pt x="570409" y="274281"/>
                  <a:pt x="568043" y="288653"/>
                  <a:pt x="563036" y="302004"/>
                </a:cubicBezTo>
                <a:cubicBezTo>
                  <a:pt x="557878" y="315760"/>
                  <a:pt x="531971" y="345085"/>
                  <a:pt x="521091" y="352338"/>
                </a:cubicBezTo>
                <a:cubicBezTo>
                  <a:pt x="513733" y="357243"/>
                  <a:pt x="503833" y="356772"/>
                  <a:pt x="495924" y="360727"/>
                </a:cubicBezTo>
                <a:cubicBezTo>
                  <a:pt x="486906" y="365236"/>
                  <a:pt x="479775" y="372996"/>
                  <a:pt x="470757" y="377505"/>
                </a:cubicBezTo>
                <a:cubicBezTo>
                  <a:pt x="462848" y="381460"/>
                  <a:pt x="453499" y="381939"/>
                  <a:pt x="445590" y="385894"/>
                </a:cubicBezTo>
                <a:cubicBezTo>
                  <a:pt x="436572" y="390403"/>
                  <a:pt x="429441" y="398163"/>
                  <a:pt x="420423" y="402672"/>
                </a:cubicBezTo>
                <a:cubicBezTo>
                  <a:pt x="403226" y="411271"/>
                  <a:pt x="369265" y="416259"/>
                  <a:pt x="353311" y="419450"/>
                </a:cubicBezTo>
                <a:cubicBezTo>
                  <a:pt x="251039" y="413434"/>
                  <a:pt x="244343" y="421872"/>
                  <a:pt x="177143" y="402672"/>
                </a:cubicBezTo>
                <a:cubicBezTo>
                  <a:pt x="168640" y="400243"/>
                  <a:pt x="159885" y="398238"/>
                  <a:pt x="151976" y="394283"/>
                </a:cubicBezTo>
                <a:cubicBezTo>
                  <a:pt x="142958" y="389774"/>
                  <a:pt x="135198" y="383098"/>
                  <a:pt x="126809" y="377505"/>
                </a:cubicBezTo>
                <a:cubicBezTo>
                  <a:pt x="108814" y="323519"/>
                  <a:pt x="132528" y="382156"/>
                  <a:pt x="93253" y="327171"/>
                </a:cubicBezTo>
                <a:cubicBezTo>
                  <a:pt x="85984" y="316995"/>
                  <a:pt x="82680" y="304473"/>
                  <a:pt x="76475" y="293615"/>
                </a:cubicBezTo>
                <a:cubicBezTo>
                  <a:pt x="71473" y="284861"/>
                  <a:pt x="63792" y="277661"/>
                  <a:pt x="59697" y="268448"/>
                </a:cubicBezTo>
                <a:cubicBezTo>
                  <a:pt x="52514" y="252287"/>
                  <a:pt x="52729" y="232829"/>
                  <a:pt x="42919" y="218114"/>
                </a:cubicBezTo>
                <a:cubicBezTo>
                  <a:pt x="37326" y="209725"/>
                  <a:pt x="30650" y="201965"/>
                  <a:pt x="26141" y="192947"/>
                </a:cubicBezTo>
                <a:cubicBezTo>
                  <a:pt x="19436" y="179538"/>
                  <a:pt x="12947" y="146767"/>
                  <a:pt x="9363" y="134224"/>
                </a:cubicBezTo>
                <a:cubicBezTo>
                  <a:pt x="6934" y="125721"/>
                  <a:pt x="1604" y="117877"/>
                  <a:pt x="974" y="109057"/>
                </a:cubicBezTo>
                <a:cubicBezTo>
                  <a:pt x="-1218" y="78376"/>
                  <a:pt x="974" y="47538"/>
                  <a:pt x="974" y="16778"/>
                </a:cubicBezTo>
              </a:path>
            </a:pathLst>
          </a:custGeom>
          <a:noFill/>
          <a:ln w="762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Freeform: Shape 16">
            <a:extLst>
              <a:ext uri="{FF2B5EF4-FFF2-40B4-BE49-F238E27FC236}">
                <a16:creationId xmlns:a16="http://schemas.microsoft.com/office/drawing/2014/main" id="{29E876E6-DC8C-42DE-AB4E-32993F658654}"/>
              </a:ext>
            </a:extLst>
          </p:cNvPr>
          <p:cNvSpPr/>
          <p:nvPr/>
        </p:nvSpPr>
        <p:spPr>
          <a:xfrm>
            <a:off x="5813448" y="3988691"/>
            <a:ext cx="495603" cy="419450"/>
          </a:xfrm>
          <a:custGeom>
            <a:avLst/>
            <a:gdLst>
              <a:gd name="connsiteX0" fmla="*/ 563036 w 579814"/>
              <a:gd name="connsiteY0" fmla="*/ 0 h 419450"/>
              <a:gd name="connsiteX1" fmla="*/ 571425 w 579814"/>
              <a:gd name="connsiteY1" fmla="*/ 41945 h 419450"/>
              <a:gd name="connsiteX2" fmla="*/ 579814 w 579814"/>
              <a:gd name="connsiteY2" fmla="*/ 67112 h 419450"/>
              <a:gd name="connsiteX3" fmla="*/ 571425 w 579814"/>
              <a:gd name="connsiteY3" fmla="*/ 260059 h 419450"/>
              <a:gd name="connsiteX4" fmla="*/ 563036 w 579814"/>
              <a:gd name="connsiteY4" fmla="*/ 302004 h 419450"/>
              <a:gd name="connsiteX5" fmla="*/ 521091 w 579814"/>
              <a:gd name="connsiteY5" fmla="*/ 352338 h 419450"/>
              <a:gd name="connsiteX6" fmla="*/ 495924 w 579814"/>
              <a:gd name="connsiteY6" fmla="*/ 360727 h 419450"/>
              <a:gd name="connsiteX7" fmla="*/ 470757 w 579814"/>
              <a:gd name="connsiteY7" fmla="*/ 377505 h 419450"/>
              <a:gd name="connsiteX8" fmla="*/ 445590 w 579814"/>
              <a:gd name="connsiteY8" fmla="*/ 385894 h 419450"/>
              <a:gd name="connsiteX9" fmla="*/ 420423 w 579814"/>
              <a:gd name="connsiteY9" fmla="*/ 402672 h 419450"/>
              <a:gd name="connsiteX10" fmla="*/ 353311 w 579814"/>
              <a:gd name="connsiteY10" fmla="*/ 419450 h 419450"/>
              <a:gd name="connsiteX11" fmla="*/ 177143 w 579814"/>
              <a:gd name="connsiteY11" fmla="*/ 402672 h 419450"/>
              <a:gd name="connsiteX12" fmla="*/ 151976 w 579814"/>
              <a:gd name="connsiteY12" fmla="*/ 394283 h 419450"/>
              <a:gd name="connsiteX13" fmla="*/ 126809 w 579814"/>
              <a:gd name="connsiteY13" fmla="*/ 377505 h 419450"/>
              <a:gd name="connsiteX14" fmla="*/ 93253 w 579814"/>
              <a:gd name="connsiteY14" fmla="*/ 327171 h 419450"/>
              <a:gd name="connsiteX15" fmla="*/ 76475 w 579814"/>
              <a:gd name="connsiteY15" fmla="*/ 293615 h 419450"/>
              <a:gd name="connsiteX16" fmla="*/ 59697 w 579814"/>
              <a:gd name="connsiteY16" fmla="*/ 268448 h 419450"/>
              <a:gd name="connsiteX17" fmla="*/ 42919 w 579814"/>
              <a:gd name="connsiteY17" fmla="*/ 218114 h 419450"/>
              <a:gd name="connsiteX18" fmla="*/ 26141 w 579814"/>
              <a:gd name="connsiteY18" fmla="*/ 192947 h 419450"/>
              <a:gd name="connsiteX19" fmla="*/ 9363 w 579814"/>
              <a:gd name="connsiteY19" fmla="*/ 134224 h 419450"/>
              <a:gd name="connsiteX20" fmla="*/ 974 w 579814"/>
              <a:gd name="connsiteY20" fmla="*/ 109057 h 419450"/>
              <a:gd name="connsiteX21" fmla="*/ 974 w 579814"/>
              <a:gd name="connsiteY21" fmla="*/ 16778 h 419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79814" h="419450">
                <a:moveTo>
                  <a:pt x="563036" y="0"/>
                </a:moveTo>
                <a:cubicBezTo>
                  <a:pt x="565832" y="13982"/>
                  <a:pt x="567967" y="28112"/>
                  <a:pt x="571425" y="41945"/>
                </a:cubicBezTo>
                <a:cubicBezTo>
                  <a:pt x="573570" y="50524"/>
                  <a:pt x="579814" y="58269"/>
                  <a:pt x="579814" y="67112"/>
                </a:cubicBezTo>
                <a:cubicBezTo>
                  <a:pt x="579814" y="131488"/>
                  <a:pt x="576012" y="195846"/>
                  <a:pt x="571425" y="260059"/>
                </a:cubicBezTo>
                <a:cubicBezTo>
                  <a:pt x="570409" y="274281"/>
                  <a:pt x="568043" y="288653"/>
                  <a:pt x="563036" y="302004"/>
                </a:cubicBezTo>
                <a:cubicBezTo>
                  <a:pt x="557878" y="315760"/>
                  <a:pt x="531971" y="345085"/>
                  <a:pt x="521091" y="352338"/>
                </a:cubicBezTo>
                <a:cubicBezTo>
                  <a:pt x="513733" y="357243"/>
                  <a:pt x="503833" y="356772"/>
                  <a:pt x="495924" y="360727"/>
                </a:cubicBezTo>
                <a:cubicBezTo>
                  <a:pt x="486906" y="365236"/>
                  <a:pt x="479775" y="372996"/>
                  <a:pt x="470757" y="377505"/>
                </a:cubicBezTo>
                <a:cubicBezTo>
                  <a:pt x="462848" y="381460"/>
                  <a:pt x="453499" y="381939"/>
                  <a:pt x="445590" y="385894"/>
                </a:cubicBezTo>
                <a:cubicBezTo>
                  <a:pt x="436572" y="390403"/>
                  <a:pt x="429441" y="398163"/>
                  <a:pt x="420423" y="402672"/>
                </a:cubicBezTo>
                <a:cubicBezTo>
                  <a:pt x="403226" y="411271"/>
                  <a:pt x="369265" y="416259"/>
                  <a:pt x="353311" y="419450"/>
                </a:cubicBezTo>
                <a:cubicBezTo>
                  <a:pt x="251039" y="413434"/>
                  <a:pt x="244343" y="421872"/>
                  <a:pt x="177143" y="402672"/>
                </a:cubicBezTo>
                <a:cubicBezTo>
                  <a:pt x="168640" y="400243"/>
                  <a:pt x="159885" y="398238"/>
                  <a:pt x="151976" y="394283"/>
                </a:cubicBezTo>
                <a:cubicBezTo>
                  <a:pt x="142958" y="389774"/>
                  <a:pt x="135198" y="383098"/>
                  <a:pt x="126809" y="377505"/>
                </a:cubicBezTo>
                <a:cubicBezTo>
                  <a:pt x="108814" y="323519"/>
                  <a:pt x="132528" y="382156"/>
                  <a:pt x="93253" y="327171"/>
                </a:cubicBezTo>
                <a:cubicBezTo>
                  <a:pt x="85984" y="316995"/>
                  <a:pt x="82680" y="304473"/>
                  <a:pt x="76475" y="293615"/>
                </a:cubicBezTo>
                <a:cubicBezTo>
                  <a:pt x="71473" y="284861"/>
                  <a:pt x="63792" y="277661"/>
                  <a:pt x="59697" y="268448"/>
                </a:cubicBezTo>
                <a:cubicBezTo>
                  <a:pt x="52514" y="252287"/>
                  <a:pt x="52729" y="232829"/>
                  <a:pt x="42919" y="218114"/>
                </a:cubicBezTo>
                <a:cubicBezTo>
                  <a:pt x="37326" y="209725"/>
                  <a:pt x="30650" y="201965"/>
                  <a:pt x="26141" y="192947"/>
                </a:cubicBezTo>
                <a:cubicBezTo>
                  <a:pt x="19436" y="179538"/>
                  <a:pt x="12947" y="146767"/>
                  <a:pt x="9363" y="134224"/>
                </a:cubicBezTo>
                <a:cubicBezTo>
                  <a:pt x="6934" y="125721"/>
                  <a:pt x="1604" y="117877"/>
                  <a:pt x="974" y="109057"/>
                </a:cubicBezTo>
                <a:cubicBezTo>
                  <a:pt x="-1218" y="78376"/>
                  <a:pt x="974" y="47538"/>
                  <a:pt x="974" y="16778"/>
                </a:cubicBezTo>
              </a:path>
            </a:pathLst>
          </a:custGeom>
          <a:noFill/>
          <a:ln w="762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Freeform: Shape 17">
            <a:extLst>
              <a:ext uri="{FF2B5EF4-FFF2-40B4-BE49-F238E27FC236}">
                <a16:creationId xmlns:a16="http://schemas.microsoft.com/office/drawing/2014/main" id="{C635C29B-6C3A-4AA0-8F1E-91AF553113D7}"/>
              </a:ext>
            </a:extLst>
          </p:cNvPr>
          <p:cNvSpPr/>
          <p:nvPr/>
        </p:nvSpPr>
        <p:spPr>
          <a:xfrm>
            <a:off x="6309050" y="3988691"/>
            <a:ext cx="394404" cy="419450"/>
          </a:xfrm>
          <a:custGeom>
            <a:avLst/>
            <a:gdLst>
              <a:gd name="connsiteX0" fmla="*/ 563036 w 579814"/>
              <a:gd name="connsiteY0" fmla="*/ 0 h 419450"/>
              <a:gd name="connsiteX1" fmla="*/ 571425 w 579814"/>
              <a:gd name="connsiteY1" fmla="*/ 41945 h 419450"/>
              <a:gd name="connsiteX2" fmla="*/ 579814 w 579814"/>
              <a:gd name="connsiteY2" fmla="*/ 67112 h 419450"/>
              <a:gd name="connsiteX3" fmla="*/ 571425 w 579814"/>
              <a:gd name="connsiteY3" fmla="*/ 260059 h 419450"/>
              <a:gd name="connsiteX4" fmla="*/ 563036 w 579814"/>
              <a:gd name="connsiteY4" fmla="*/ 302004 h 419450"/>
              <a:gd name="connsiteX5" fmla="*/ 521091 w 579814"/>
              <a:gd name="connsiteY5" fmla="*/ 352338 h 419450"/>
              <a:gd name="connsiteX6" fmla="*/ 495924 w 579814"/>
              <a:gd name="connsiteY6" fmla="*/ 360727 h 419450"/>
              <a:gd name="connsiteX7" fmla="*/ 470757 w 579814"/>
              <a:gd name="connsiteY7" fmla="*/ 377505 h 419450"/>
              <a:gd name="connsiteX8" fmla="*/ 445590 w 579814"/>
              <a:gd name="connsiteY8" fmla="*/ 385894 h 419450"/>
              <a:gd name="connsiteX9" fmla="*/ 420423 w 579814"/>
              <a:gd name="connsiteY9" fmla="*/ 402672 h 419450"/>
              <a:gd name="connsiteX10" fmla="*/ 353311 w 579814"/>
              <a:gd name="connsiteY10" fmla="*/ 419450 h 419450"/>
              <a:gd name="connsiteX11" fmla="*/ 177143 w 579814"/>
              <a:gd name="connsiteY11" fmla="*/ 402672 h 419450"/>
              <a:gd name="connsiteX12" fmla="*/ 151976 w 579814"/>
              <a:gd name="connsiteY12" fmla="*/ 394283 h 419450"/>
              <a:gd name="connsiteX13" fmla="*/ 126809 w 579814"/>
              <a:gd name="connsiteY13" fmla="*/ 377505 h 419450"/>
              <a:gd name="connsiteX14" fmla="*/ 93253 w 579814"/>
              <a:gd name="connsiteY14" fmla="*/ 327171 h 419450"/>
              <a:gd name="connsiteX15" fmla="*/ 76475 w 579814"/>
              <a:gd name="connsiteY15" fmla="*/ 293615 h 419450"/>
              <a:gd name="connsiteX16" fmla="*/ 59697 w 579814"/>
              <a:gd name="connsiteY16" fmla="*/ 268448 h 419450"/>
              <a:gd name="connsiteX17" fmla="*/ 42919 w 579814"/>
              <a:gd name="connsiteY17" fmla="*/ 218114 h 419450"/>
              <a:gd name="connsiteX18" fmla="*/ 26141 w 579814"/>
              <a:gd name="connsiteY18" fmla="*/ 192947 h 419450"/>
              <a:gd name="connsiteX19" fmla="*/ 9363 w 579814"/>
              <a:gd name="connsiteY19" fmla="*/ 134224 h 419450"/>
              <a:gd name="connsiteX20" fmla="*/ 974 w 579814"/>
              <a:gd name="connsiteY20" fmla="*/ 109057 h 419450"/>
              <a:gd name="connsiteX21" fmla="*/ 974 w 579814"/>
              <a:gd name="connsiteY21" fmla="*/ 16778 h 419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79814" h="419450">
                <a:moveTo>
                  <a:pt x="563036" y="0"/>
                </a:moveTo>
                <a:cubicBezTo>
                  <a:pt x="565832" y="13982"/>
                  <a:pt x="567967" y="28112"/>
                  <a:pt x="571425" y="41945"/>
                </a:cubicBezTo>
                <a:cubicBezTo>
                  <a:pt x="573570" y="50524"/>
                  <a:pt x="579814" y="58269"/>
                  <a:pt x="579814" y="67112"/>
                </a:cubicBezTo>
                <a:cubicBezTo>
                  <a:pt x="579814" y="131488"/>
                  <a:pt x="576012" y="195846"/>
                  <a:pt x="571425" y="260059"/>
                </a:cubicBezTo>
                <a:cubicBezTo>
                  <a:pt x="570409" y="274281"/>
                  <a:pt x="568043" y="288653"/>
                  <a:pt x="563036" y="302004"/>
                </a:cubicBezTo>
                <a:cubicBezTo>
                  <a:pt x="557878" y="315760"/>
                  <a:pt x="531971" y="345085"/>
                  <a:pt x="521091" y="352338"/>
                </a:cubicBezTo>
                <a:cubicBezTo>
                  <a:pt x="513733" y="357243"/>
                  <a:pt x="503833" y="356772"/>
                  <a:pt x="495924" y="360727"/>
                </a:cubicBezTo>
                <a:cubicBezTo>
                  <a:pt x="486906" y="365236"/>
                  <a:pt x="479775" y="372996"/>
                  <a:pt x="470757" y="377505"/>
                </a:cubicBezTo>
                <a:cubicBezTo>
                  <a:pt x="462848" y="381460"/>
                  <a:pt x="453499" y="381939"/>
                  <a:pt x="445590" y="385894"/>
                </a:cubicBezTo>
                <a:cubicBezTo>
                  <a:pt x="436572" y="390403"/>
                  <a:pt x="429441" y="398163"/>
                  <a:pt x="420423" y="402672"/>
                </a:cubicBezTo>
                <a:cubicBezTo>
                  <a:pt x="403226" y="411271"/>
                  <a:pt x="369265" y="416259"/>
                  <a:pt x="353311" y="419450"/>
                </a:cubicBezTo>
                <a:cubicBezTo>
                  <a:pt x="251039" y="413434"/>
                  <a:pt x="244343" y="421872"/>
                  <a:pt x="177143" y="402672"/>
                </a:cubicBezTo>
                <a:cubicBezTo>
                  <a:pt x="168640" y="400243"/>
                  <a:pt x="159885" y="398238"/>
                  <a:pt x="151976" y="394283"/>
                </a:cubicBezTo>
                <a:cubicBezTo>
                  <a:pt x="142958" y="389774"/>
                  <a:pt x="135198" y="383098"/>
                  <a:pt x="126809" y="377505"/>
                </a:cubicBezTo>
                <a:cubicBezTo>
                  <a:pt x="108814" y="323519"/>
                  <a:pt x="132528" y="382156"/>
                  <a:pt x="93253" y="327171"/>
                </a:cubicBezTo>
                <a:cubicBezTo>
                  <a:pt x="85984" y="316995"/>
                  <a:pt x="82680" y="304473"/>
                  <a:pt x="76475" y="293615"/>
                </a:cubicBezTo>
                <a:cubicBezTo>
                  <a:pt x="71473" y="284861"/>
                  <a:pt x="63792" y="277661"/>
                  <a:pt x="59697" y="268448"/>
                </a:cubicBezTo>
                <a:cubicBezTo>
                  <a:pt x="52514" y="252287"/>
                  <a:pt x="52729" y="232829"/>
                  <a:pt x="42919" y="218114"/>
                </a:cubicBezTo>
                <a:cubicBezTo>
                  <a:pt x="37326" y="209725"/>
                  <a:pt x="30650" y="201965"/>
                  <a:pt x="26141" y="192947"/>
                </a:cubicBezTo>
                <a:cubicBezTo>
                  <a:pt x="19436" y="179538"/>
                  <a:pt x="12947" y="146767"/>
                  <a:pt x="9363" y="134224"/>
                </a:cubicBezTo>
                <a:cubicBezTo>
                  <a:pt x="6934" y="125721"/>
                  <a:pt x="1604" y="117877"/>
                  <a:pt x="974" y="109057"/>
                </a:cubicBezTo>
                <a:cubicBezTo>
                  <a:pt x="-1218" y="78376"/>
                  <a:pt x="974" y="47538"/>
                  <a:pt x="974" y="16778"/>
                </a:cubicBezTo>
              </a:path>
            </a:pathLst>
          </a:custGeom>
          <a:noFill/>
          <a:ln w="762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Text Placeholder 6">
            <a:extLst>
              <a:ext uri="{FF2B5EF4-FFF2-40B4-BE49-F238E27FC236}">
                <a16:creationId xmlns:a16="http://schemas.microsoft.com/office/drawing/2014/main" id="{58623CC2-2099-46A0-A2E8-6A2AADF798E8}"/>
              </a:ext>
            </a:extLst>
          </p:cNvPr>
          <p:cNvSpPr txBox="1">
            <a:spLocks/>
          </p:cNvSpPr>
          <p:nvPr/>
        </p:nvSpPr>
        <p:spPr>
          <a:xfrm>
            <a:off x="6476327" y="3195466"/>
            <a:ext cx="502058" cy="1068391"/>
          </a:xfrm>
          <a:prstGeom prst="rect">
            <a:avLst/>
          </a:prstGeom>
        </p:spPr>
        <p:txBody>
          <a:bodyPr vert="horz" lIns="91440" tIns="45720" rIns="91440" bIns="45720" rtlCol="0" anchor="t">
            <a:normAutofit/>
          </a:bodyPr>
          <a:lstStyle>
            <a:lvl1pPr marL="0" indent="0" algn="ctr" defTabSz="914400" rtl="0" eaLnBrk="1" latinLnBrk="0" hangingPunct="1">
              <a:lnSpc>
                <a:spcPct val="90000"/>
              </a:lnSpc>
              <a:spcBef>
                <a:spcPts val="1000"/>
              </a:spcBef>
              <a:buClr>
                <a:schemeClr val="accent2"/>
              </a:buClr>
              <a:buFont typeface="Arial" panose="020B0604020202020204" pitchFamily="34" charset="0"/>
              <a:buNone/>
              <a:defRPr sz="2000" b="1" kern="1200">
                <a:solidFill>
                  <a:schemeClr val="bg1"/>
                </a:solidFill>
                <a:latin typeface="+mn-lt"/>
                <a:ea typeface="+mn-ea"/>
                <a:cs typeface="+mn-cs"/>
              </a:defRPr>
            </a:lvl1pPr>
            <a:lvl2pPr marL="457200" indent="0" algn="l" defTabSz="914400" rtl="0" eaLnBrk="1" latinLnBrk="0" hangingPunct="1">
              <a:lnSpc>
                <a:spcPct val="90000"/>
              </a:lnSpc>
              <a:spcBef>
                <a:spcPts val="500"/>
              </a:spcBef>
              <a:buClr>
                <a:schemeClr val="accent2"/>
              </a:buClr>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Clr>
                <a:schemeClr val="accent2"/>
              </a:buClr>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algn="l"/>
            <a:r>
              <a:rPr lang="en-US" sz="6600" dirty="0">
                <a:solidFill>
                  <a:schemeClr val="accent4"/>
                </a:solidFill>
              </a:rPr>
              <a:t>.</a:t>
            </a:r>
          </a:p>
        </p:txBody>
      </p:sp>
      <p:sp>
        <p:nvSpPr>
          <p:cNvPr id="21" name="Text Placeholder 6">
            <a:extLst>
              <a:ext uri="{FF2B5EF4-FFF2-40B4-BE49-F238E27FC236}">
                <a16:creationId xmlns:a16="http://schemas.microsoft.com/office/drawing/2014/main" id="{13B99CF3-49D8-45D0-B367-F7F6437B7BF4}"/>
              </a:ext>
            </a:extLst>
          </p:cNvPr>
          <p:cNvSpPr txBox="1">
            <a:spLocks/>
          </p:cNvSpPr>
          <p:nvPr/>
        </p:nvSpPr>
        <p:spPr>
          <a:xfrm>
            <a:off x="83772" y="5521964"/>
            <a:ext cx="11887318" cy="740769"/>
          </a:xfrm>
          <a:prstGeom prst="rect">
            <a:avLst/>
          </a:prstGeom>
        </p:spPr>
        <p:txBody>
          <a:bodyPr vert="horz" lIns="91440" tIns="45720" rIns="91440" bIns="45720" rtlCol="0" anchor="t">
            <a:normAutofit/>
          </a:bodyPr>
          <a:lstStyle>
            <a:lvl1pPr marL="0" indent="0" algn="ctr" defTabSz="914400" rtl="0" eaLnBrk="1" latinLnBrk="0" hangingPunct="1">
              <a:lnSpc>
                <a:spcPct val="90000"/>
              </a:lnSpc>
              <a:spcBef>
                <a:spcPts val="1000"/>
              </a:spcBef>
              <a:buClr>
                <a:schemeClr val="accent2"/>
              </a:buClr>
              <a:buFont typeface="Arial" panose="020B0604020202020204" pitchFamily="34" charset="0"/>
              <a:buNone/>
              <a:defRPr sz="2000" b="1" kern="1200">
                <a:solidFill>
                  <a:schemeClr val="bg1"/>
                </a:solidFill>
                <a:latin typeface="+mn-lt"/>
                <a:ea typeface="+mn-ea"/>
                <a:cs typeface="+mn-cs"/>
              </a:defRPr>
            </a:lvl1pPr>
            <a:lvl2pPr marL="457200" indent="0" algn="l" defTabSz="914400" rtl="0" eaLnBrk="1" latinLnBrk="0" hangingPunct="1">
              <a:lnSpc>
                <a:spcPct val="90000"/>
              </a:lnSpc>
              <a:spcBef>
                <a:spcPts val="500"/>
              </a:spcBef>
              <a:buClr>
                <a:schemeClr val="accent2"/>
              </a:buClr>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Clr>
                <a:schemeClr val="accent2"/>
              </a:buClr>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algn="l"/>
            <a:r>
              <a:rPr lang="en-US" dirty="0"/>
              <a:t>So now my number reads as 1.44</a:t>
            </a:r>
          </a:p>
        </p:txBody>
      </p:sp>
      <p:sp>
        <p:nvSpPr>
          <p:cNvPr id="22" name="Text Placeholder 6">
            <a:extLst>
              <a:ext uri="{FF2B5EF4-FFF2-40B4-BE49-F238E27FC236}">
                <a16:creationId xmlns:a16="http://schemas.microsoft.com/office/drawing/2014/main" id="{1885CB39-8F06-4085-8FAD-8EDE2E42C374}"/>
              </a:ext>
            </a:extLst>
          </p:cNvPr>
          <p:cNvSpPr txBox="1">
            <a:spLocks/>
          </p:cNvSpPr>
          <p:nvPr/>
        </p:nvSpPr>
        <p:spPr>
          <a:xfrm>
            <a:off x="83772" y="5856988"/>
            <a:ext cx="11887318" cy="740769"/>
          </a:xfrm>
          <a:prstGeom prst="rect">
            <a:avLst/>
          </a:prstGeom>
        </p:spPr>
        <p:txBody>
          <a:bodyPr vert="horz" lIns="91440" tIns="45720" rIns="91440" bIns="45720" rtlCol="0" anchor="t">
            <a:normAutofit/>
          </a:bodyPr>
          <a:lstStyle>
            <a:lvl1pPr marL="0" indent="0" algn="ctr" defTabSz="914400" rtl="0" eaLnBrk="1" latinLnBrk="0" hangingPunct="1">
              <a:lnSpc>
                <a:spcPct val="90000"/>
              </a:lnSpc>
              <a:spcBef>
                <a:spcPts val="1000"/>
              </a:spcBef>
              <a:buClr>
                <a:schemeClr val="accent2"/>
              </a:buClr>
              <a:buFont typeface="Arial" panose="020B0604020202020204" pitchFamily="34" charset="0"/>
              <a:buNone/>
              <a:defRPr sz="2000" b="1" kern="1200">
                <a:solidFill>
                  <a:schemeClr val="bg1"/>
                </a:solidFill>
                <a:latin typeface="+mn-lt"/>
                <a:ea typeface="+mn-ea"/>
                <a:cs typeface="+mn-cs"/>
              </a:defRPr>
            </a:lvl1pPr>
            <a:lvl2pPr marL="457200" indent="0" algn="l" defTabSz="914400" rtl="0" eaLnBrk="1" latinLnBrk="0" hangingPunct="1">
              <a:lnSpc>
                <a:spcPct val="90000"/>
              </a:lnSpc>
              <a:spcBef>
                <a:spcPts val="500"/>
              </a:spcBef>
              <a:buClr>
                <a:schemeClr val="accent2"/>
              </a:buClr>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Clr>
                <a:schemeClr val="accent2"/>
              </a:buClr>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algn="l"/>
            <a:r>
              <a:rPr lang="en-US" u="sng" dirty="0"/>
              <a:t>The last step </a:t>
            </a:r>
            <a:r>
              <a:rPr lang="en-US" dirty="0"/>
              <a:t>is to </a:t>
            </a:r>
            <a:r>
              <a:rPr lang="en-US" u="sng" dirty="0"/>
              <a:t>X 10 </a:t>
            </a:r>
            <a:r>
              <a:rPr lang="en-US" dirty="0"/>
              <a:t>and put in the correct </a:t>
            </a:r>
            <a:r>
              <a:rPr lang="en-US" u="sng" dirty="0"/>
              <a:t>power</a:t>
            </a:r>
            <a:r>
              <a:rPr lang="en-US" dirty="0"/>
              <a:t> … and the </a:t>
            </a:r>
            <a:r>
              <a:rPr lang="en-US" u="sng" dirty="0">
                <a:effectLst>
                  <a:outerShdw blurRad="38100" dist="38100" dir="2700000" algn="tl">
                    <a:srgbClr val="000000">
                      <a:alpha val="43137"/>
                    </a:srgbClr>
                  </a:outerShdw>
                </a:effectLst>
              </a:rPr>
              <a:t>power is how many jumps we did</a:t>
            </a:r>
          </a:p>
        </p:txBody>
      </p:sp>
      <p:sp>
        <p:nvSpPr>
          <p:cNvPr id="23" name="Text Placeholder 6">
            <a:extLst>
              <a:ext uri="{FF2B5EF4-FFF2-40B4-BE49-F238E27FC236}">
                <a16:creationId xmlns:a16="http://schemas.microsoft.com/office/drawing/2014/main" id="{EC9E4F1B-B6FF-4590-8A1C-04C84B8C9E3B}"/>
              </a:ext>
            </a:extLst>
          </p:cNvPr>
          <p:cNvSpPr txBox="1">
            <a:spLocks/>
          </p:cNvSpPr>
          <p:nvPr/>
        </p:nvSpPr>
        <p:spPr>
          <a:xfrm>
            <a:off x="8304596" y="2963329"/>
            <a:ext cx="3496788" cy="1708722"/>
          </a:xfrm>
          <a:prstGeom prst="rect">
            <a:avLst/>
          </a:prstGeom>
        </p:spPr>
        <p:txBody>
          <a:bodyPr vert="horz" lIns="91440" tIns="45720" rIns="91440" bIns="45720" rtlCol="0" anchor="t">
            <a:normAutofit/>
          </a:bodyPr>
          <a:lstStyle>
            <a:lvl1pPr marL="0" indent="0" algn="ctr" defTabSz="914400" rtl="0" eaLnBrk="1" latinLnBrk="0" hangingPunct="1">
              <a:lnSpc>
                <a:spcPct val="90000"/>
              </a:lnSpc>
              <a:spcBef>
                <a:spcPts val="1000"/>
              </a:spcBef>
              <a:buClr>
                <a:schemeClr val="accent2"/>
              </a:buClr>
              <a:buFont typeface="Arial" panose="020B0604020202020204" pitchFamily="34" charset="0"/>
              <a:buNone/>
              <a:defRPr sz="2000" b="1" kern="1200">
                <a:solidFill>
                  <a:schemeClr val="bg1"/>
                </a:solidFill>
                <a:latin typeface="+mn-lt"/>
                <a:ea typeface="+mn-ea"/>
                <a:cs typeface="+mn-cs"/>
              </a:defRPr>
            </a:lvl1pPr>
            <a:lvl2pPr marL="457200" indent="0" algn="l" defTabSz="914400" rtl="0" eaLnBrk="1" latinLnBrk="0" hangingPunct="1">
              <a:lnSpc>
                <a:spcPct val="90000"/>
              </a:lnSpc>
              <a:spcBef>
                <a:spcPts val="500"/>
              </a:spcBef>
              <a:buClr>
                <a:schemeClr val="accent2"/>
              </a:buClr>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Clr>
                <a:schemeClr val="accent2"/>
              </a:buClr>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algn="l"/>
            <a:r>
              <a:rPr lang="en-US" dirty="0"/>
              <a:t>So the correct answer is </a:t>
            </a:r>
          </a:p>
          <a:p>
            <a:r>
              <a:rPr lang="en-US" sz="3200" u="sng" dirty="0"/>
              <a:t>1.44 X 10</a:t>
            </a:r>
            <a:r>
              <a:rPr lang="en-US" sz="3200" u="sng" baseline="30000" dirty="0"/>
              <a:t>-4</a:t>
            </a:r>
            <a:endParaRPr lang="en-US" sz="3200" u="sng" dirty="0"/>
          </a:p>
        </p:txBody>
      </p:sp>
      <p:cxnSp>
        <p:nvCxnSpPr>
          <p:cNvPr id="24" name="Straight Arrow Connector 23">
            <a:extLst>
              <a:ext uri="{FF2B5EF4-FFF2-40B4-BE49-F238E27FC236}">
                <a16:creationId xmlns:a16="http://schemas.microsoft.com/office/drawing/2014/main" id="{D5D472AE-D461-4DDC-9421-B5CB37B98BBD}"/>
              </a:ext>
            </a:extLst>
          </p:cNvPr>
          <p:cNvCxnSpPr/>
          <p:nvPr/>
        </p:nvCxnSpPr>
        <p:spPr>
          <a:xfrm flipH="1" flipV="1">
            <a:off x="4756558" y="4002647"/>
            <a:ext cx="142613" cy="856802"/>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25" name="Explosion: 8 Points 24">
            <a:extLst>
              <a:ext uri="{FF2B5EF4-FFF2-40B4-BE49-F238E27FC236}">
                <a16:creationId xmlns:a16="http://schemas.microsoft.com/office/drawing/2014/main" id="{00FC0DA4-2D10-4B76-AB6B-1E8AD2A35DEC}"/>
              </a:ext>
            </a:extLst>
          </p:cNvPr>
          <p:cNvSpPr/>
          <p:nvPr/>
        </p:nvSpPr>
        <p:spPr>
          <a:xfrm>
            <a:off x="9047402" y="1264998"/>
            <a:ext cx="3060826" cy="1895912"/>
          </a:xfrm>
          <a:prstGeom prst="irregularSeal1">
            <a:avLst/>
          </a:prstGeom>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Don’t forget the - !!!</a:t>
            </a:r>
          </a:p>
        </p:txBody>
      </p:sp>
    </p:spTree>
    <p:extLst>
      <p:ext uri="{BB962C8B-B14F-4D97-AF65-F5344CB8AC3E}">
        <p14:creationId xmlns:p14="http://schemas.microsoft.com/office/powerpoint/2010/main" val="19734095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fade">
                                      <p:cBhvr>
                                        <p:cTn id="22" dur="500"/>
                                        <p:tgtEl>
                                          <p:spTgt spid="2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5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fade">
                                      <p:cBhvr>
                                        <p:cTn id="32" dur="500"/>
                                        <p:tgtEl>
                                          <p:spTgt spid="15"/>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fade">
                                      <p:cBhvr>
                                        <p:cTn id="37" dur="500"/>
                                        <p:tgtEl>
                                          <p:spTgt spid="16"/>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fade">
                                      <p:cBhvr>
                                        <p:cTn id="42" dur="500"/>
                                        <p:tgtEl>
                                          <p:spTgt spid="17"/>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fade">
                                      <p:cBhvr>
                                        <p:cTn id="47" dur="500"/>
                                        <p:tgtEl>
                                          <p:spTgt spid="18"/>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0"/>
                                        </p:tgtEl>
                                        <p:attrNameLst>
                                          <p:attrName>style.visibility</p:attrName>
                                        </p:attrNameLst>
                                      </p:cBhvr>
                                      <p:to>
                                        <p:strVal val="visible"/>
                                      </p:to>
                                    </p:set>
                                    <p:animEffect transition="in" filter="fade">
                                      <p:cBhvr>
                                        <p:cTn id="52" dur="500"/>
                                        <p:tgtEl>
                                          <p:spTgt spid="20"/>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21"/>
                                        </p:tgtEl>
                                        <p:attrNameLst>
                                          <p:attrName>style.visibility</p:attrName>
                                        </p:attrNameLst>
                                      </p:cBhvr>
                                      <p:to>
                                        <p:strVal val="visible"/>
                                      </p:to>
                                    </p:set>
                                    <p:animEffect transition="in" filter="fade">
                                      <p:cBhvr>
                                        <p:cTn id="57" dur="500"/>
                                        <p:tgtEl>
                                          <p:spTgt spid="21"/>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22"/>
                                        </p:tgtEl>
                                        <p:attrNameLst>
                                          <p:attrName>style.visibility</p:attrName>
                                        </p:attrNameLst>
                                      </p:cBhvr>
                                      <p:to>
                                        <p:strVal val="visible"/>
                                      </p:to>
                                    </p:set>
                                    <p:animEffect transition="in" filter="fade">
                                      <p:cBhvr>
                                        <p:cTn id="62" dur="500"/>
                                        <p:tgtEl>
                                          <p:spTgt spid="22"/>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23"/>
                                        </p:tgtEl>
                                        <p:attrNameLst>
                                          <p:attrName>style.visibility</p:attrName>
                                        </p:attrNameLst>
                                      </p:cBhvr>
                                      <p:to>
                                        <p:strVal val="visible"/>
                                      </p:to>
                                    </p:set>
                                    <p:animEffect transition="in" filter="fade">
                                      <p:cBhvr>
                                        <p:cTn id="67" dur="500"/>
                                        <p:tgtEl>
                                          <p:spTgt spid="23"/>
                                        </p:tgtEl>
                                      </p:cBhvr>
                                    </p:animEffect>
                                  </p:childTnLst>
                                </p:cTn>
                              </p:par>
                            </p:childTnLst>
                          </p:cTn>
                        </p:par>
                      </p:childTnLst>
                    </p:cTn>
                  </p:par>
                  <p:par>
                    <p:cTn id="68" fill="hold">
                      <p:stCondLst>
                        <p:cond delay="indefinite"/>
                      </p:stCondLst>
                      <p:childTnLst>
                        <p:par>
                          <p:cTn id="69" fill="hold">
                            <p:stCondLst>
                              <p:cond delay="0"/>
                            </p:stCondLst>
                            <p:childTnLst>
                              <p:par>
                                <p:cTn id="70" presetID="31" presetClass="entr" presetSubtype="0" fill="hold" grpId="0" nodeType="clickEffect">
                                  <p:stCondLst>
                                    <p:cond delay="0"/>
                                  </p:stCondLst>
                                  <p:childTnLst>
                                    <p:set>
                                      <p:cBhvr>
                                        <p:cTn id="71" dur="1" fill="hold">
                                          <p:stCondLst>
                                            <p:cond delay="0"/>
                                          </p:stCondLst>
                                        </p:cTn>
                                        <p:tgtEl>
                                          <p:spTgt spid="25"/>
                                        </p:tgtEl>
                                        <p:attrNameLst>
                                          <p:attrName>style.visibility</p:attrName>
                                        </p:attrNameLst>
                                      </p:cBhvr>
                                      <p:to>
                                        <p:strVal val="visible"/>
                                      </p:to>
                                    </p:set>
                                    <p:anim calcmode="lin" valueType="num">
                                      <p:cBhvr>
                                        <p:cTn id="72" dur="1000" fill="hold"/>
                                        <p:tgtEl>
                                          <p:spTgt spid="25"/>
                                        </p:tgtEl>
                                        <p:attrNameLst>
                                          <p:attrName>ppt_w</p:attrName>
                                        </p:attrNameLst>
                                      </p:cBhvr>
                                      <p:tavLst>
                                        <p:tav tm="0">
                                          <p:val>
                                            <p:fltVal val="0"/>
                                          </p:val>
                                        </p:tav>
                                        <p:tav tm="100000">
                                          <p:val>
                                            <p:strVal val="#ppt_w"/>
                                          </p:val>
                                        </p:tav>
                                      </p:tavLst>
                                    </p:anim>
                                    <p:anim calcmode="lin" valueType="num">
                                      <p:cBhvr>
                                        <p:cTn id="73" dur="1000" fill="hold"/>
                                        <p:tgtEl>
                                          <p:spTgt spid="25"/>
                                        </p:tgtEl>
                                        <p:attrNameLst>
                                          <p:attrName>ppt_h</p:attrName>
                                        </p:attrNameLst>
                                      </p:cBhvr>
                                      <p:tavLst>
                                        <p:tav tm="0">
                                          <p:val>
                                            <p:fltVal val="0"/>
                                          </p:val>
                                        </p:tav>
                                        <p:tav tm="100000">
                                          <p:val>
                                            <p:strVal val="#ppt_h"/>
                                          </p:val>
                                        </p:tav>
                                      </p:tavLst>
                                    </p:anim>
                                    <p:anim calcmode="lin" valueType="num">
                                      <p:cBhvr>
                                        <p:cTn id="74" dur="1000" fill="hold"/>
                                        <p:tgtEl>
                                          <p:spTgt spid="25"/>
                                        </p:tgtEl>
                                        <p:attrNameLst>
                                          <p:attrName>style.rotation</p:attrName>
                                        </p:attrNameLst>
                                      </p:cBhvr>
                                      <p:tavLst>
                                        <p:tav tm="0">
                                          <p:val>
                                            <p:fltVal val="90"/>
                                          </p:val>
                                        </p:tav>
                                        <p:tav tm="100000">
                                          <p:val>
                                            <p:fltVal val="0"/>
                                          </p:val>
                                        </p:tav>
                                      </p:tavLst>
                                    </p:anim>
                                    <p:animEffect transition="in" filter="fade">
                                      <p:cBhvr>
                                        <p:cTn id="75" dur="1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3" grpId="0"/>
      <p:bldP spid="14" grpId="0"/>
      <p:bldP spid="15" grpId="0" animBg="1"/>
      <p:bldP spid="16" grpId="0" animBg="1"/>
      <p:bldP spid="17" grpId="0" animBg="1"/>
      <p:bldP spid="18" grpId="0" animBg="1"/>
      <p:bldP spid="20" grpId="0"/>
      <p:bldP spid="21" grpId="0"/>
      <p:bldP spid="22" grpId="0"/>
      <p:bldP spid="23" grpId="0"/>
      <p:bldP spid="2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15E3981-F0D7-482C-A8E0-6A57700BECA7}"/>
              </a:ext>
            </a:extLst>
          </p:cNvPr>
          <p:cNvSpPr>
            <a:spLocks noGrp="1"/>
          </p:cNvSpPr>
          <p:nvPr>
            <p:ph type="title"/>
          </p:nvPr>
        </p:nvSpPr>
        <p:spPr/>
        <p:txBody>
          <a:bodyPr/>
          <a:lstStyle/>
          <a:p>
            <a:r>
              <a:rPr lang="en-US" u="sng" dirty="0"/>
              <a:t>Your Turn </a:t>
            </a:r>
          </a:p>
        </p:txBody>
      </p:sp>
      <p:sp>
        <p:nvSpPr>
          <p:cNvPr id="2" name="Slide Number Placeholder 1">
            <a:extLst>
              <a:ext uri="{FF2B5EF4-FFF2-40B4-BE49-F238E27FC236}">
                <a16:creationId xmlns:a16="http://schemas.microsoft.com/office/drawing/2014/main" id="{520FC4EE-F318-4344-9E3C-B950ADB63865}"/>
              </a:ext>
            </a:extLst>
          </p:cNvPr>
          <p:cNvSpPr>
            <a:spLocks noGrp="1"/>
          </p:cNvSpPr>
          <p:nvPr>
            <p:ph type="sldNum" sz="quarter" idx="12"/>
          </p:nvPr>
        </p:nvSpPr>
        <p:spPr/>
        <p:txBody>
          <a:bodyPr/>
          <a:lstStyle/>
          <a:p>
            <a:fld id="{C263D6C4-4840-40CC-AC84-17E24B3B7BDE}" type="slidenum">
              <a:rPr lang="en-US" smtClean="0"/>
              <a:pPr/>
              <a:t>7</a:t>
            </a:fld>
            <a:endParaRPr lang="en-US" dirty="0"/>
          </a:p>
        </p:txBody>
      </p:sp>
      <p:sp>
        <p:nvSpPr>
          <p:cNvPr id="7" name="Text Placeholder 6">
            <a:extLst>
              <a:ext uri="{FF2B5EF4-FFF2-40B4-BE49-F238E27FC236}">
                <a16:creationId xmlns:a16="http://schemas.microsoft.com/office/drawing/2014/main" id="{B74126B4-1E6C-4FFF-9282-40E18A85A07F}"/>
              </a:ext>
            </a:extLst>
          </p:cNvPr>
          <p:cNvSpPr>
            <a:spLocks noGrp="1"/>
          </p:cNvSpPr>
          <p:nvPr>
            <p:ph type="body" sz="quarter" idx="1"/>
          </p:nvPr>
        </p:nvSpPr>
        <p:spPr>
          <a:xfrm>
            <a:off x="444500" y="1681163"/>
            <a:ext cx="8321995" cy="823912"/>
          </a:xfrm>
        </p:spPr>
        <p:txBody>
          <a:bodyPr>
            <a:noAutofit/>
          </a:bodyPr>
          <a:lstStyle/>
          <a:p>
            <a:pPr algn="l"/>
            <a:r>
              <a:rPr lang="en-US" sz="2800" u="sng" dirty="0"/>
              <a:t>Convert these 2 numbers into Standard Form </a:t>
            </a:r>
          </a:p>
        </p:txBody>
      </p:sp>
      <p:sp>
        <p:nvSpPr>
          <p:cNvPr id="9" name="Text Placeholder 6">
            <a:extLst>
              <a:ext uri="{FF2B5EF4-FFF2-40B4-BE49-F238E27FC236}">
                <a16:creationId xmlns:a16="http://schemas.microsoft.com/office/drawing/2014/main" id="{4BCE87B6-C207-42C1-9E16-8345045711BC}"/>
              </a:ext>
            </a:extLst>
          </p:cNvPr>
          <p:cNvSpPr txBox="1">
            <a:spLocks/>
          </p:cNvSpPr>
          <p:nvPr/>
        </p:nvSpPr>
        <p:spPr>
          <a:xfrm>
            <a:off x="1360298" y="2360609"/>
            <a:ext cx="4805610" cy="1068391"/>
          </a:xfrm>
          <a:prstGeom prst="rect">
            <a:avLst/>
          </a:prstGeom>
        </p:spPr>
        <p:txBody>
          <a:bodyPr vert="horz" lIns="91440" tIns="45720" rIns="91440" bIns="45720" rtlCol="0" anchor="t">
            <a:normAutofit/>
          </a:bodyPr>
          <a:lstStyle>
            <a:lvl1pPr marL="0" indent="0" algn="ctr" defTabSz="914400" rtl="0" eaLnBrk="1" latinLnBrk="0" hangingPunct="1">
              <a:lnSpc>
                <a:spcPct val="90000"/>
              </a:lnSpc>
              <a:spcBef>
                <a:spcPts val="1000"/>
              </a:spcBef>
              <a:buClr>
                <a:schemeClr val="accent2"/>
              </a:buClr>
              <a:buFont typeface="Arial" panose="020B0604020202020204" pitchFamily="34" charset="0"/>
              <a:buNone/>
              <a:defRPr sz="2000" b="1" kern="1200">
                <a:solidFill>
                  <a:schemeClr val="bg1"/>
                </a:solidFill>
                <a:latin typeface="+mn-lt"/>
                <a:ea typeface="+mn-ea"/>
                <a:cs typeface="+mn-cs"/>
              </a:defRPr>
            </a:lvl1pPr>
            <a:lvl2pPr marL="457200" indent="0" algn="l" defTabSz="914400" rtl="0" eaLnBrk="1" latinLnBrk="0" hangingPunct="1">
              <a:lnSpc>
                <a:spcPct val="90000"/>
              </a:lnSpc>
              <a:spcBef>
                <a:spcPts val="500"/>
              </a:spcBef>
              <a:buClr>
                <a:schemeClr val="accent2"/>
              </a:buClr>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Clr>
                <a:schemeClr val="accent2"/>
              </a:buClr>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algn="l"/>
            <a:r>
              <a:rPr lang="en-US" sz="6600" dirty="0"/>
              <a:t>1925000</a:t>
            </a:r>
          </a:p>
        </p:txBody>
      </p:sp>
      <p:sp>
        <p:nvSpPr>
          <p:cNvPr id="10" name="Text Placeholder 6">
            <a:extLst>
              <a:ext uri="{FF2B5EF4-FFF2-40B4-BE49-F238E27FC236}">
                <a16:creationId xmlns:a16="http://schemas.microsoft.com/office/drawing/2014/main" id="{71316707-21E1-4310-BBC1-DA9D05EB63E5}"/>
              </a:ext>
            </a:extLst>
          </p:cNvPr>
          <p:cNvSpPr txBox="1">
            <a:spLocks/>
          </p:cNvSpPr>
          <p:nvPr/>
        </p:nvSpPr>
        <p:spPr>
          <a:xfrm>
            <a:off x="6649790" y="2360609"/>
            <a:ext cx="4805610" cy="1068391"/>
          </a:xfrm>
          <a:prstGeom prst="rect">
            <a:avLst/>
          </a:prstGeom>
        </p:spPr>
        <p:txBody>
          <a:bodyPr vert="horz" lIns="91440" tIns="45720" rIns="91440" bIns="45720" rtlCol="0" anchor="t">
            <a:normAutofit/>
          </a:bodyPr>
          <a:lstStyle>
            <a:lvl1pPr marL="0" indent="0" algn="ctr" defTabSz="914400" rtl="0" eaLnBrk="1" latinLnBrk="0" hangingPunct="1">
              <a:lnSpc>
                <a:spcPct val="90000"/>
              </a:lnSpc>
              <a:spcBef>
                <a:spcPts val="1000"/>
              </a:spcBef>
              <a:buClr>
                <a:schemeClr val="accent2"/>
              </a:buClr>
              <a:buFont typeface="Arial" panose="020B0604020202020204" pitchFamily="34" charset="0"/>
              <a:buNone/>
              <a:defRPr sz="2000" b="1" kern="1200">
                <a:solidFill>
                  <a:schemeClr val="bg1"/>
                </a:solidFill>
                <a:latin typeface="+mn-lt"/>
                <a:ea typeface="+mn-ea"/>
                <a:cs typeface="+mn-cs"/>
              </a:defRPr>
            </a:lvl1pPr>
            <a:lvl2pPr marL="457200" indent="0" algn="l" defTabSz="914400" rtl="0" eaLnBrk="1" latinLnBrk="0" hangingPunct="1">
              <a:lnSpc>
                <a:spcPct val="90000"/>
              </a:lnSpc>
              <a:spcBef>
                <a:spcPts val="500"/>
              </a:spcBef>
              <a:buClr>
                <a:schemeClr val="accent2"/>
              </a:buClr>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Clr>
                <a:schemeClr val="accent2"/>
              </a:buClr>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algn="l"/>
            <a:r>
              <a:rPr lang="en-US" sz="6600" dirty="0"/>
              <a:t>0.000862</a:t>
            </a:r>
          </a:p>
        </p:txBody>
      </p:sp>
      <p:sp>
        <p:nvSpPr>
          <p:cNvPr id="11" name="Text Placeholder 6">
            <a:extLst>
              <a:ext uri="{FF2B5EF4-FFF2-40B4-BE49-F238E27FC236}">
                <a16:creationId xmlns:a16="http://schemas.microsoft.com/office/drawing/2014/main" id="{B3B8E213-D272-4852-B269-B6390888E6F7}"/>
              </a:ext>
            </a:extLst>
          </p:cNvPr>
          <p:cNvSpPr txBox="1">
            <a:spLocks/>
          </p:cNvSpPr>
          <p:nvPr/>
        </p:nvSpPr>
        <p:spPr>
          <a:xfrm>
            <a:off x="1437874" y="3382083"/>
            <a:ext cx="3496788" cy="729990"/>
          </a:xfrm>
          <a:prstGeom prst="rect">
            <a:avLst/>
          </a:prstGeom>
        </p:spPr>
        <p:txBody>
          <a:bodyPr vert="horz" lIns="91440" tIns="45720" rIns="91440" bIns="45720" rtlCol="0" anchor="t">
            <a:normAutofit/>
          </a:bodyPr>
          <a:lstStyle>
            <a:lvl1pPr marL="0" indent="0" algn="ctr" defTabSz="914400" rtl="0" eaLnBrk="1" latinLnBrk="0" hangingPunct="1">
              <a:lnSpc>
                <a:spcPct val="90000"/>
              </a:lnSpc>
              <a:spcBef>
                <a:spcPts val="1000"/>
              </a:spcBef>
              <a:buClr>
                <a:schemeClr val="accent2"/>
              </a:buClr>
              <a:buFont typeface="Arial" panose="020B0604020202020204" pitchFamily="34" charset="0"/>
              <a:buNone/>
              <a:defRPr sz="2000" b="1" kern="1200">
                <a:solidFill>
                  <a:schemeClr val="bg1"/>
                </a:solidFill>
                <a:latin typeface="+mn-lt"/>
                <a:ea typeface="+mn-ea"/>
                <a:cs typeface="+mn-cs"/>
              </a:defRPr>
            </a:lvl1pPr>
            <a:lvl2pPr marL="457200" indent="0" algn="l" defTabSz="914400" rtl="0" eaLnBrk="1" latinLnBrk="0" hangingPunct="1">
              <a:lnSpc>
                <a:spcPct val="90000"/>
              </a:lnSpc>
              <a:spcBef>
                <a:spcPts val="500"/>
              </a:spcBef>
              <a:buClr>
                <a:schemeClr val="accent2"/>
              </a:buClr>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Clr>
                <a:schemeClr val="accent2"/>
              </a:buClr>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US" sz="3200" u="sng" dirty="0"/>
              <a:t>1.925 X 10</a:t>
            </a:r>
            <a:r>
              <a:rPr lang="en-US" sz="3200" u="sng" baseline="30000" dirty="0"/>
              <a:t>6</a:t>
            </a:r>
            <a:endParaRPr lang="en-US" sz="3200" u="sng" dirty="0"/>
          </a:p>
        </p:txBody>
      </p:sp>
      <p:sp>
        <p:nvSpPr>
          <p:cNvPr id="12" name="Text Placeholder 6">
            <a:extLst>
              <a:ext uri="{FF2B5EF4-FFF2-40B4-BE49-F238E27FC236}">
                <a16:creationId xmlns:a16="http://schemas.microsoft.com/office/drawing/2014/main" id="{878D434D-2B87-4D67-BE85-55AA01FB3352}"/>
              </a:ext>
            </a:extLst>
          </p:cNvPr>
          <p:cNvSpPr txBox="1">
            <a:spLocks/>
          </p:cNvSpPr>
          <p:nvPr/>
        </p:nvSpPr>
        <p:spPr>
          <a:xfrm>
            <a:off x="6724336" y="3342445"/>
            <a:ext cx="3496788" cy="729990"/>
          </a:xfrm>
          <a:prstGeom prst="rect">
            <a:avLst/>
          </a:prstGeom>
        </p:spPr>
        <p:txBody>
          <a:bodyPr vert="horz" lIns="91440" tIns="45720" rIns="91440" bIns="45720" rtlCol="0" anchor="t">
            <a:normAutofit/>
          </a:bodyPr>
          <a:lstStyle>
            <a:lvl1pPr marL="0" indent="0" algn="ctr" defTabSz="914400" rtl="0" eaLnBrk="1" latinLnBrk="0" hangingPunct="1">
              <a:lnSpc>
                <a:spcPct val="90000"/>
              </a:lnSpc>
              <a:spcBef>
                <a:spcPts val="1000"/>
              </a:spcBef>
              <a:buClr>
                <a:schemeClr val="accent2"/>
              </a:buClr>
              <a:buFont typeface="Arial" panose="020B0604020202020204" pitchFamily="34" charset="0"/>
              <a:buNone/>
              <a:defRPr sz="2000" b="1" kern="1200">
                <a:solidFill>
                  <a:schemeClr val="bg1"/>
                </a:solidFill>
                <a:latin typeface="+mn-lt"/>
                <a:ea typeface="+mn-ea"/>
                <a:cs typeface="+mn-cs"/>
              </a:defRPr>
            </a:lvl1pPr>
            <a:lvl2pPr marL="457200" indent="0" algn="l" defTabSz="914400" rtl="0" eaLnBrk="1" latinLnBrk="0" hangingPunct="1">
              <a:lnSpc>
                <a:spcPct val="90000"/>
              </a:lnSpc>
              <a:spcBef>
                <a:spcPts val="500"/>
              </a:spcBef>
              <a:buClr>
                <a:schemeClr val="accent2"/>
              </a:buClr>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Clr>
                <a:schemeClr val="accent2"/>
              </a:buClr>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US" sz="3200" u="sng" dirty="0"/>
              <a:t>8.62 X 10</a:t>
            </a:r>
            <a:r>
              <a:rPr lang="en-US" sz="3200" u="sng" baseline="30000" dirty="0"/>
              <a:t>-4</a:t>
            </a:r>
            <a:endParaRPr lang="en-US" sz="3200" u="sng" dirty="0"/>
          </a:p>
        </p:txBody>
      </p:sp>
    </p:spTree>
    <p:extLst>
      <p:ext uri="{BB962C8B-B14F-4D97-AF65-F5344CB8AC3E}">
        <p14:creationId xmlns:p14="http://schemas.microsoft.com/office/powerpoint/2010/main" val="9476812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15E3981-F0D7-482C-A8E0-6A57700BECA7}"/>
              </a:ext>
            </a:extLst>
          </p:cNvPr>
          <p:cNvSpPr>
            <a:spLocks noGrp="1"/>
          </p:cNvSpPr>
          <p:nvPr>
            <p:ph type="title"/>
          </p:nvPr>
        </p:nvSpPr>
        <p:spPr>
          <a:xfrm>
            <a:off x="142497" y="542924"/>
            <a:ext cx="11214100" cy="535531"/>
          </a:xfrm>
        </p:spPr>
        <p:txBody>
          <a:bodyPr/>
          <a:lstStyle/>
          <a:p>
            <a:r>
              <a:rPr lang="en-US" u="sng" dirty="0"/>
              <a:t>Convert out of standard form big and small</a:t>
            </a:r>
          </a:p>
        </p:txBody>
      </p:sp>
      <p:sp>
        <p:nvSpPr>
          <p:cNvPr id="2" name="Slide Number Placeholder 1">
            <a:extLst>
              <a:ext uri="{FF2B5EF4-FFF2-40B4-BE49-F238E27FC236}">
                <a16:creationId xmlns:a16="http://schemas.microsoft.com/office/drawing/2014/main" id="{520FC4EE-F318-4344-9E3C-B950ADB63865}"/>
              </a:ext>
            </a:extLst>
          </p:cNvPr>
          <p:cNvSpPr>
            <a:spLocks noGrp="1"/>
          </p:cNvSpPr>
          <p:nvPr>
            <p:ph type="sldNum" sz="quarter" idx="12"/>
          </p:nvPr>
        </p:nvSpPr>
        <p:spPr/>
        <p:txBody>
          <a:bodyPr/>
          <a:lstStyle/>
          <a:p>
            <a:fld id="{C263D6C4-4840-40CC-AC84-17E24B3B7BDE}" type="slidenum">
              <a:rPr lang="en-US" smtClean="0"/>
              <a:pPr/>
              <a:t>8</a:t>
            </a:fld>
            <a:endParaRPr lang="en-US" dirty="0"/>
          </a:p>
        </p:txBody>
      </p:sp>
      <p:sp>
        <p:nvSpPr>
          <p:cNvPr id="7" name="Text Placeholder 6">
            <a:extLst>
              <a:ext uri="{FF2B5EF4-FFF2-40B4-BE49-F238E27FC236}">
                <a16:creationId xmlns:a16="http://schemas.microsoft.com/office/drawing/2014/main" id="{B74126B4-1E6C-4FFF-9282-40E18A85A07F}"/>
              </a:ext>
            </a:extLst>
          </p:cNvPr>
          <p:cNvSpPr>
            <a:spLocks noGrp="1"/>
          </p:cNvSpPr>
          <p:nvPr>
            <p:ph type="body" sz="quarter" idx="1"/>
          </p:nvPr>
        </p:nvSpPr>
        <p:spPr>
          <a:xfrm>
            <a:off x="142497" y="1348831"/>
            <a:ext cx="9655845" cy="885868"/>
          </a:xfrm>
        </p:spPr>
        <p:txBody>
          <a:bodyPr>
            <a:normAutofit/>
          </a:bodyPr>
          <a:lstStyle/>
          <a:p>
            <a:pPr algn="l"/>
            <a:r>
              <a:rPr lang="en-US" dirty="0"/>
              <a:t>Converting in and out of standard form is very similar but we just do it in the reverse order …  </a:t>
            </a:r>
          </a:p>
        </p:txBody>
      </p:sp>
      <p:sp>
        <p:nvSpPr>
          <p:cNvPr id="8" name="Text Placeholder 7">
            <a:extLst>
              <a:ext uri="{FF2B5EF4-FFF2-40B4-BE49-F238E27FC236}">
                <a16:creationId xmlns:a16="http://schemas.microsoft.com/office/drawing/2014/main" id="{47DC4E62-1A34-4F98-A451-214F1808519C}"/>
              </a:ext>
            </a:extLst>
          </p:cNvPr>
          <p:cNvSpPr>
            <a:spLocks noGrp="1"/>
          </p:cNvSpPr>
          <p:nvPr>
            <p:ph type="body" sz="quarter" idx="2"/>
          </p:nvPr>
        </p:nvSpPr>
        <p:spPr/>
        <p:txBody>
          <a:bodyPr/>
          <a:lstStyle/>
          <a:p>
            <a:endParaRPr lang="en-US" dirty="0"/>
          </a:p>
          <a:p>
            <a:endParaRPr lang="en-US" dirty="0"/>
          </a:p>
        </p:txBody>
      </p:sp>
      <p:sp>
        <p:nvSpPr>
          <p:cNvPr id="6" name="Text Placeholder 6">
            <a:extLst>
              <a:ext uri="{FF2B5EF4-FFF2-40B4-BE49-F238E27FC236}">
                <a16:creationId xmlns:a16="http://schemas.microsoft.com/office/drawing/2014/main" id="{B6F73A2F-A97E-43D1-89B6-36D8D11CAC8B}"/>
              </a:ext>
            </a:extLst>
          </p:cNvPr>
          <p:cNvSpPr txBox="1">
            <a:spLocks/>
          </p:cNvSpPr>
          <p:nvPr/>
        </p:nvSpPr>
        <p:spPr>
          <a:xfrm>
            <a:off x="142497" y="2072117"/>
            <a:ext cx="9655845" cy="885868"/>
          </a:xfrm>
          <a:prstGeom prst="rect">
            <a:avLst/>
          </a:prstGeom>
        </p:spPr>
        <p:txBody>
          <a:bodyPr vert="horz" lIns="91440" tIns="45720" rIns="91440" bIns="45720" rtlCol="0" anchor="t">
            <a:normAutofit/>
          </a:bodyPr>
          <a:lstStyle>
            <a:lvl1pPr marL="0" indent="0" algn="ctr" defTabSz="914400" rtl="0" eaLnBrk="1" latinLnBrk="0" hangingPunct="1">
              <a:lnSpc>
                <a:spcPct val="90000"/>
              </a:lnSpc>
              <a:spcBef>
                <a:spcPts val="1000"/>
              </a:spcBef>
              <a:buClr>
                <a:schemeClr val="accent2"/>
              </a:buClr>
              <a:buFont typeface="Arial" panose="020B0604020202020204" pitchFamily="34" charset="0"/>
              <a:buNone/>
              <a:defRPr sz="2000" b="1" kern="1200">
                <a:solidFill>
                  <a:schemeClr val="bg1"/>
                </a:solidFill>
                <a:latin typeface="+mn-lt"/>
                <a:ea typeface="+mn-ea"/>
                <a:cs typeface="+mn-cs"/>
              </a:defRPr>
            </a:lvl1pPr>
            <a:lvl2pPr marL="457200" indent="0" algn="l" defTabSz="914400" rtl="0" eaLnBrk="1" latinLnBrk="0" hangingPunct="1">
              <a:lnSpc>
                <a:spcPct val="90000"/>
              </a:lnSpc>
              <a:spcBef>
                <a:spcPts val="500"/>
              </a:spcBef>
              <a:buClr>
                <a:schemeClr val="accent2"/>
              </a:buClr>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Clr>
                <a:schemeClr val="accent2"/>
              </a:buClr>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algn="l"/>
            <a:r>
              <a:rPr lang="en-US" dirty="0"/>
              <a:t>Lets say we have this number </a:t>
            </a:r>
          </a:p>
        </p:txBody>
      </p:sp>
      <p:sp>
        <p:nvSpPr>
          <p:cNvPr id="9" name="Text Placeholder 6">
            <a:extLst>
              <a:ext uri="{FF2B5EF4-FFF2-40B4-BE49-F238E27FC236}">
                <a16:creationId xmlns:a16="http://schemas.microsoft.com/office/drawing/2014/main" id="{EEDB4766-2649-4380-A839-4E5C98089120}"/>
              </a:ext>
            </a:extLst>
          </p:cNvPr>
          <p:cNvSpPr txBox="1">
            <a:spLocks/>
          </p:cNvSpPr>
          <p:nvPr/>
        </p:nvSpPr>
        <p:spPr>
          <a:xfrm>
            <a:off x="3744846" y="2072117"/>
            <a:ext cx="3496788" cy="729990"/>
          </a:xfrm>
          <a:prstGeom prst="rect">
            <a:avLst/>
          </a:prstGeom>
        </p:spPr>
        <p:txBody>
          <a:bodyPr vert="horz" lIns="91440" tIns="45720" rIns="91440" bIns="45720" rtlCol="0" anchor="t">
            <a:normAutofit/>
          </a:bodyPr>
          <a:lstStyle>
            <a:lvl1pPr marL="0" indent="0" algn="ctr" defTabSz="914400" rtl="0" eaLnBrk="1" latinLnBrk="0" hangingPunct="1">
              <a:lnSpc>
                <a:spcPct val="90000"/>
              </a:lnSpc>
              <a:spcBef>
                <a:spcPts val="1000"/>
              </a:spcBef>
              <a:buClr>
                <a:schemeClr val="accent2"/>
              </a:buClr>
              <a:buFont typeface="Arial" panose="020B0604020202020204" pitchFamily="34" charset="0"/>
              <a:buNone/>
              <a:defRPr sz="2000" b="1" kern="1200">
                <a:solidFill>
                  <a:schemeClr val="bg1"/>
                </a:solidFill>
                <a:latin typeface="+mn-lt"/>
                <a:ea typeface="+mn-ea"/>
                <a:cs typeface="+mn-cs"/>
              </a:defRPr>
            </a:lvl1pPr>
            <a:lvl2pPr marL="457200" indent="0" algn="l" defTabSz="914400" rtl="0" eaLnBrk="1" latinLnBrk="0" hangingPunct="1">
              <a:lnSpc>
                <a:spcPct val="90000"/>
              </a:lnSpc>
              <a:spcBef>
                <a:spcPts val="500"/>
              </a:spcBef>
              <a:buClr>
                <a:schemeClr val="accent2"/>
              </a:buClr>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Clr>
                <a:schemeClr val="accent2"/>
              </a:buClr>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US" sz="3200" u="sng" dirty="0"/>
              <a:t>2.0314 X 10</a:t>
            </a:r>
            <a:r>
              <a:rPr lang="en-US" sz="3200" u="sng" baseline="30000" dirty="0"/>
              <a:t>-6</a:t>
            </a:r>
            <a:endParaRPr lang="en-US" sz="3200" u="sng" dirty="0"/>
          </a:p>
        </p:txBody>
      </p:sp>
      <p:sp>
        <p:nvSpPr>
          <p:cNvPr id="11" name="Text Placeholder 6">
            <a:extLst>
              <a:ext uri="{FF2B5EF4-FFF2-40B4-BE49-F238E27FC236}">
                <a16:creationId xmlns:a16="http://schemas.microsoft.com/office/drawing/2014/main" id="{E44338D0-04C5-4F69-861F-C127F22E9EAE}"/>
              </a:ext>
            </a:extLst>
          </p:cNvPr>
          <p:cNvSpPr txBox="1">
            <a:spLocks/>
          </p:cNvSpPr>
          <p:nvPr/>
        </p:nvSpPr>
        <p:spPr>
          <a:xfrm>
            <a:off x="3853893" y="3128265"/>
            <a:ext cx="3496788" cy="729990"/>
          </a:xfrm>
          <a:prstGeom prst="rect">
            <a:avLst/>
          </a:prstGeom>
        </p:spPr>
        <p:txBody>
          <a:bodyPr vert="horz" lIns="91440" tIns="45720" rIns="91440" bIns="45720" rtlCol="0" anchor="t">
            <a:normAutofit/>
          </a:bodyPr>
          <a:lstStyle>
            <a:lvl1pPr marL="0" indent="0" algn="ctr" defTabSz="914400" rtl="0" eaLnBrk="1" latinLnBrk="0" hangingPunct="1">
              <a:lnSpc>
                <a:spcPct val="90000"/>
              </a:lnSpc>
              <a:spcBef>
                <a:spcPts val="1000"/>
              </a:spcBef>
              <a:buClr>
                <a:schemeClr val="accent2"/>
              </a:buClr>
              <a:buFont typeface="Arial" panose="020B0604020202020204" pitchFamily="34" charset="0"/>
              <a:buNone/>
              <a:defRPr sz="2000" b="1" kern="1200">
                <a:solidFill>
                  <a:schemeClr val="bg1"/>
                </a:solidFill>
                <a:latin typeface="+mn-lt"/>
                <a:ea typeface="+mn-ea"/>
                <a:cs typeface="+mn-cs"/>
              </a:defRPr>
            </a:lvl1pPr>
            <a:lvl2pPr marL="457200" indent="0" algn="l" defTabSz="914400" rtl="0" eaLnBrk="1" latinLnBrk="0" hangingPunct="1">
              <a:lnSpc>
                <a:spcPct val="90000"/>
              </a:lnSpc>
              <a:spcBef>
                <a:spcPts val="500"/>
              </a:spcBef>
              <a:buClr>
                <a:schemeClr val="accent2"/>
              </a:buClr>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Clr>
                <a:schemeClr val="accent2"/>
              </a:buClr>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US" sz="3200" dirty="0"/>
              <a:t>2.0314</a:t>
            </a:r>
          </a:p>
        </p:txBody>
      </p:sp>
      <p:sp>
        <p:nvSpPr>
          <p:cNvPr id="12" name="Text Placeholder 6">
            <a:extLst>
              <a:ext uri="{FF2B5EF4-FFF2-40B4-BE49-F238E27FC236}">
                <a16:creationId xmlns:a16="http://schemas.microsoft.com/office/drawing/2014/main" id="{73F360D5-BCEE-4FA7-A758-7BBA8399F0FB}"/>
              </a:ext>
            </a:extLst>
          </p:cNvPr>
          <p:cNvSpPr txBox="1">
            <a:spLocks/>
          </p:cNvSpPr>
          <p:nvPr/>
        </p:nvSpPr>
        <p:spPr>
          <a:xfrm>
            <a:off x="142496" y="4340228"/>
            <a:ext cx="9655845" cy="885868"/>
          </a:xfrm>
          <a:prstGeom prst="rect">
            <a:avLst/>
          </a:prstGeom>
        </p:spPr>
        <p:txBody>
          <a:bodyPr vert="horz" lIns="91440" tIns="45720" rIns="91440" bIns="45720" rtlCol="0" anchor="t">
            <a:normAutofit/>
          </a:bodyPr>
          <a:lstStyle>
            <a:lvl1pPr marL="0" indent="0" algn="ctr" defTabSz="914400" rtl="0" eaLnBrk="1" latinLnBrk="0" hangingPunct="1">
              <a:lnSpc>
                <a:spcPct val="90000"/>
              </a:lnSpc>
              <a:spcBef>
                <a:spcPts val="1000"/>
              </a:spcBef>
              <a:buClr>
                <a:schemeClr val="accent2"/>
              </a:buClr>
              <a:buFont typeface="Arial" panose="020B0604020202020204" pitchFamily="34" charset="0"/>
              <a:buNone/>
              <a:defRPr sz="2000" b="1" kern="1200">
                <a:solidFill>
                  <a:schemeClr val="bg1"/>
                </a:solidFill>
                <a:latin typeface="+mn-lt"/>
                <a:ea typeface="+mn-ea"/>
                <a:cs typeface="+mn-cs"/>
              </a:defRPr>
            </a:lvl1pPr>
            <a:lvl2pPr marL="457200" indent="0" algn="l" defTabSz="914400" rtl="0" eaLnBrk="1" latinLnBrk="0" hangingPunct="1">
              <a:lnSpc>
                <a:spcPct val="90000"/>
              </a:lnSpc>
              <a:spcBef>
                <a:spcPts val="500"/>
              </a:spcBef>
              <a:buClr>
                <a:schemeClr val="accent2"/>
              </a:buClr>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Clr>
                <a:schemeClr val="accent2"/>
              </a:buClr>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algn="l"/>
            <a:r>
              <a:rPr lang="en-US" dirty="0"/>
              <a:t>As I have a – power I know the number will be getting smaller … so its going to be a really small decimal … </a:t>
            </a:r>
          </a:p>
        </p:txBody>
      </p:sp>
      <p:sp>
        <p:nvSpPr>
          <p:cNvPr id="13" name="Text Placeholder 6">
            <a:extLst>
              <a:ext uri="{FF2B5EF4-FFF2-40B4-BE49-F238E27FC236}">
                <a16:creationId xmlns:a16="http://schemas.microsoft.com/office/drawing/2014/main" id="{803CB56D-8748-4D76-9D7E-0CC89E8E915F}"/>
              </a:ext>
            </a:extLst>
          </p:cNvPr>
          <p:cNvSpPr txBox="1">
            <a:spLocks/>
          </p:cNvSpPr>
          <p:nvPr/>
        </p:nvSpPr>
        <p:spPr>
          <a:xfrm>
            <a:off x="138535" y="5053538"/>
            <a:ext cx="11316865" cy="885868"/>
          </a:xfrm>
          <a:prstGeom prst="rect">
            <a:avLst/>
          </a:prstGeom>
        </p:spPr>
        <p:txBody>
          <a:bodyPr vert="horz" lIns="91440" tIns="45720" rIns="91440" bIns="45720" rtlCol="0" anchor="t">
            <a:normAutofit lnSpcReduction="10000"/>
          </a:bodyPr>
          <a:lstStyle>
            <a:lvl1pPr marL="0" indent="0" algn="ctr" defTabSz="914400" rtl="0" eaLnBrk="1" latinLnBrk="0" hangingPunct="1">
              <a:lnSpc>
                <a:spcPct val="90000"/>
              </a:lnSpc>
              <a:spcBef>
                <a:spcPts val="1000"/>
              </a:spcBef>
              <a:buClr>
                <a:schemeClr val="accent2"/>
              </a:buClr>
              <a:buFont typeface="Arial" panose="020B0604020202020204" pitchFamily="34" charset="0"/>
              <a:buNone/>
              <a:defRPr sz="2000" b="1" kern="1200">
                <a:solidFill>
                  <a:schemeClr val="bg1"/>
                </a:solidFill>
                <a:latin typeface="+mn-lt"/>
                <a:ea typeface="+mn-ea"/>
                <a:cs typeface="+mn-cs"/>
              </a:defRPr>
            </a:lvl1pPr>
            <a:lvl2pPr marL="457200" indent="0" algn="l" defTabSz="914400" rtl="0" eaLnBrk="1" latinLnBrk="0" hangingPunct="1">
              <a:lnSpc>
                <a:spcPct val="90000"/>
              </a:lnSpc>
              <a:spcBef>
                <a:spcPts val="500"/>
              </a:spcBef>
              <a:buClr>
                <a:schemeClr val="accent2"/>
              </a:buClr>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Clr>
                <a:schemeClr val="accent2"/>
              </a:buClr>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algn="l"/>
            <a:r>
              <a:rPr lang="en-US" dirty="0"/>
              <a:t>As the number is getting smaller I know the decimal is going to move forward so I'm going to put a heap of 0’s in front so I can move the decimal … it doesn’t matter if I put too many as I can just ignore them … </a:t>
            </a:r>
          </a:p>
        </p:txBody>
      </p:sp>
      <p:sp>
        <p:nvSpPr>
          <p:cNvPr id="14" name="Text Placeholder 6">
            <a:extLst>
              <a:ext uri="{FF2B5EF4-FFF2-40B4-BE49-F238E27FC236}">
                <a16:creationId xmlns:a16="http://schemas.microsoft.com/office/drawing/2014/main" id="{787FE95A-9793-47FE-89C5-5A1FFD8EB440}"/>
              </a:ext>
            </a:extLst>
          </p:cNvPr>
          <p:cNvSpPr txBox="1">
            <a:spLocks/>
          </p:cNvSpPr>
          <p:nvPr/>
        </p:nvSpPr>
        <p:spPr>
          <a:xfrm>
            <a:off x="2320817" y="3136654"/>
            <a:ext cx="3496788" cy="729990"/>
          </a:xfrm>
          <a:prstGeom prst="rect">
            <a:avLst/>
          </a:prstGeom>
        </p:spPr>
        <p:txBody>
          <a:bodyPr vert="horz" lIns="91440" tIns="45720" rIns="91440" bIns="45720" rtlCol="0" anchor="t">
            <a:normAutofit/>
          </a:bodyPr>
          <a:lstStyle>
            <a:lvl1pPr marL="0" indent="0" algn="ctr" defTabSz="914400" rtl="0" eaLnBrk="1" latinLnBrk="0" hangingPunct="1">
              <a:lnSpc>
                <a:spcPct val="90000"/>
              </a:lnSpc>
              <a:spcBef>
                <a:spcPts val="1000"/>
              </a:spcBef>
              <a:buClr>
                <a:schemeClr val="accent2"/>
              </a:buClr>
              <a:buFont typeface="Arial" panose="020B0604020202020204" pitchFamily="34" charset="0"/>
              <a:buNone/>
              <a:defRPr sz="2000" b="1" kern="1200">
                <a:solidFill>
                  <a:schemeClr val="bg1"/>
                </a:solidFill>
                <a:latin typeface="+mn-lt"/>
                <a:ea typeface="+mn-ea"/>
                <a:cs typeface="+mn-cs"/>
              </a:defRPr>
            </a:lvl1pPr>
            <a:lvl2pPr marL="457200" indent="0" algn="l" defTabSz="914400" rtl="0" eaLnBrk="1" latinLnBrk="0" hangingPunct="1">
              <a:lnSpc>
                <a:spcPct val="90000"/>
              </a:lnSpc>
              <a:spcBef>
                <a:spcPts val="500"/>
              </a:spcBef>
              <a:buClr>
                <a:schemeClr val="accent2"/>
              </a:buClr>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Clr>
                <a:schemeClr val="accent2"/>
              </a:buClr>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US" sz="3200" dirty="0"/>
              <a:t>00000000</a:t>
            </a:r>
          </a:p>
        </p:txBody>
      </p:sp>
      <p:sp>
        <p:nvSpPr>
          <p:cNvPr id="15" name="Text Placeholder 6">
            <a:extLst>
              <a:ext uri="{FF2B5EF4-FFF2-40B4-BE49-F238E27FC236}">
                <a16:creationId xmlns:a16="http://schemas.microsoft.com/office/drawing/2014/main" id="{9A1E96EF-8AEB-42C2-A500-E55D4FB820DB}"/>
              </a:ext>
            </a:extLst>
          </p:cNvPr>
          <p:cNvSpPr txBox="1">
            <a:spLocks/>
          </p:cNvSpPr>
          <p:nvPr/>
        </p:nvSpPr>
        <p:spPr>
          <a:xfrm>
            <a:off x="138535" y="5853720"/>
            <a:ext cx="11316865" cy="885868"/>
          </a:xfrm>
          <a:prstGeom prst="rect">
            <a:avLst/>
          </a:prstGeom>
        </p:spPr>
        <p:txBody>
          <a:bodyPr vert="horz" lIns="91440" tIns="45720" rIns="91440" bIns="45720" rtlCol="0" anchor="t">
            <a:normAutofit/>
          </a:bodyPr>
          <a:lstStyle>
            <a:lvl1pPr marL="0" indent="0" algn="ctr" defTabSz="914400" rtl="0" eaLnBrk="1" latinLnBrk="0" hangingPunct="1">
              <a:lnSpc>
                <a:spcPct val="90000"/>
              </a:lnSpc>
              <a:spcBef>
                <a:spcPts val="1000"/>
              </a:spcBef>
              <a:buClr>
                <a:schemeClr val="accent2"/>
              </a:buClr>
              <a:buFont typeface="Arial" panose="020B0604020202020204" pitchFamily="34" charset="0"/>
              <a:buNone/>
              <a:defRPr sz="2000" b="1" kern="1200">
                <a:solidFill>
                  <a:schemeClr val="bg1"/>
                </a:solidFill>
                <a:latin typeface="+mn-lt"/>
                <a:ea typeface="+mn-ea"/>
                <a:cs typeface="+mn-cs"/>
              </a:defRPr>
            </a:lvl1pPr>
            <a:lvl2pPr marL="457200" indent="0" algn="l" defTabSz="914400" rtl="0" eaLnBrk="1" latinLnBrk="0" hangingPunct="1">
              <a:lnSpc>
                <a:spcPct val="90000"/>
              </a:lnSpc>
              <a:spcBef>
                <a:spcPts val="500"/>
              </a:spcBef>
              <a:buClr>
                <a:schemeClr val="accent2"/>
              </a:buClr>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Clr>
                <a:schemeClr val="accent2"/>
              </a:buClr>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algn="l"/>
            <a:r>
              <a:rPr lang="en-US" dirty="0"/>
              <a:t>I can now move the decimal </a:t>
            </a:r>
          </a:p>
        </p:txBody>
      </p:sp>
      <p:sp>
        <p:nvSpPr>
          <p:cNvPr id="16" name="Freeform: Shape 15">
            <a:extLst>
              <a:ext uri="{FF2B5EF4-FFF2-40B4-BE49-F238E27FC236}">
                <a16:creationId xmlns:a16="http://schemas.microsoft.com/office/drawing/2014/main" id="{E489A060-3249-4429-82EE-8F26C9CF91EA}"/>
              </a:ext>
            </a:extLst>
          </p:cNvPr>
          <p:cNvSpPr/>
          <p:nvPr/>
        </p:nvSpPr>
        <p:spPr>
          <a:xfrm>
            <a:off x="4970418" y="3540046"/>
            <a:ext cx="294042" cy="419450"/>
          </a:xfrm>
          <a:custGeom>
            <a:avLst/>
            <a:gdLst>
              <a:gd name="connsiteX0" fmla="*/ 563036 w 579814"/>
              <a:gd name="connsiteY0" fmla="*/ 0 h 419450"/>
              <a:gd name="connsiteX1" fmla="*/ 571425 w 579814"/>
              <a:gd name="connsiteY1" fmla="*/ 41945 h 419450"/>
              <a:gd name="connsiteX2" fmla="*/ 579814 w 579814"/>
              <a:gd name="connsiteY2" fmla="*/ 67112 h 419450"/>
              <a:gd name="connsiteX3" fmla="*/ 571425 w 579814"/>
              <a:gd name="connsiteY3" fmla="*/ 260059 h 419450"/>
              <a:gd name="connsiteX4" fmla="*/ 563036 w 579814"/>
              <a:gd name="connsiteY4" fmla="*/ 302004 h 419450"/>
              <a:gd name="connsiteX5" fmla="*/ 521091 w 579814"/>
              <a:gd name="connsiteY5" fmla="*/ 352338 h 419450"/>
              <a:gd name="connsiteX6" fmla="*/ 495924 w 579814"/>
              <a:gd name="connsiteY6" fmla="*/ 360727 h 419450"/>
              <a:gd name="connsiteX7" fmla="*/ 470757 w 579814"/>
              <a:gd name="connsiteY7" fmla="*/ 377505 h 419450"/>
              <a:gd name="connsiteX8" fmla="*/ 445590 w 579814"/>
              <a:gd name="connsiteY8" fmla="*/ 385894 h 419450"/>
              <a:gd name="connsiteX9" fmla="*/ 420423 w 579814"/>
              <a:gd name="connsiteY9" fmla="*/ 402672 h 419450"/>
              <a:gd name="connsiteX10" fmla="*/ 353311 w 579814"/>
              <a:gd name="connsiteY10" fmla="*/ 419450 h 419450"/>
              <a:gd name="connsiteX11" fmla="*/ 177143 w 579814"/>
              <a:gd name="connsiteY11" fmla="*/ 402672 h 419450"/>
              <a:gd name="connsiteX12" fmla="*/ 151976 w 579814"/>
              <a:gd name="connsiteY12" fmla="*/ 394283 h 419450"/>
              <a:gd name="connsiteX13" fmla="*/ 126809 w 579814"/>
              <a:gd name="connsiteY13" fmla="*/ 377505 h 419450"/>
              <a:gd name="connsiteX14" fmla="*/ 93253 w 579814"/>
              <a:gd name="connsiteY14" fmla="*/ 327171 h 419450"/>
              <a:gd name="connsiteX15" fmla="*/ 76475 w 579814"/>
              <a:gd name="connsiteY15" fmla="*/ 293615 h 419450"/>
              <a:gd name="connsiteX16" fmla="*/ 59697 w 579814"/>
              <a:gd name="connsiteY16" fmla="*/ 268448 h 419450"/>
              <a:gd name="connsiteX17" fmla="*/ 42919 w 579814"/>
              <a:gd name="connsiteY17" fmla="*/ 218114 h 419450"/>
              <a:gd name="connsiteX18" fmla="*/ 26141 w 579814"/>
              <a:gd name="connsiteY18" fmla="*/ 192947 h 419450"/>
              <a:gd name="connsiteX19" fmla="*/ 9363 w 579814"/>
              <a:gd name="connsiteY19" fmla="*/ 134224 h 419450"/>
              <a:gd name="connsiteX20" fmla="*/ 974 w 579814"/>
              <a:gd name="connsiteY20" fmla="*/ 109057 h 419450"/>
              <a:gd name="connsiteX21" fmla="*/ 974 w 579814"/>
              <a:gd name="connsiteY21" fmla="*/ 16778 h 419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79814" h="419450">
                <a:moveTo>
                  <a:pt x="563036" y="0"/>
                </a:moveTo>
                <a:cubicBezTo>
                  <a:pt x="565832" y="13982"/>
                  <a:pt x="567967" y="28112"/>
                  <a:pt x="571425" y="41945"/>
                </a:cubicBezTo>
                <a:cubicBezTo>
                  <a:pt x="573570" y="50524"/>
                  <a:pt x="579814" y="58269"/>
                  <a:pt x="579814" y="67112"/>
                </a:cubicBezTo>
                <a:cubicBezTo>
                  <a:pt x="579814" y="131488"/>
                  <a:pt x="576012" y="195846"/>
                  <a:pt x="571425" y="260059"/>
                </a:cubicBezTo>
                <a:cubicBezTo>
                  <a:pt x="570409" y="274281"/>
                  <a:pt x="568043" y="288653"/>
                  <a:pt x="563036" y="302004"/>
                </a:cubicBezTo>
                <a:cubicBezTo>
                  <a:pt x="557878" y="315760"/>
                  <a:pt x="531971" y="345085"/>
                  <a:pt x="521091" y="352338"/>
                </a:cubicBezTo>
                <a:cubicBezTo>
                  <a:pt x="513733" y="357243"/>
                  <a:pt x="503833" y="356772"/>
                  <a:pt x="495924" y="360727"/>
                </a:cubicBezTo>
                <a:cubicBezTo>
                  <a:pt x="486906" y="365236"/>
                  <a:pt x="479775" y="372996"/>
                  <a:pt x="470757" y="377505"/>
                </a:cubicBezTo>
                <a:cubicBezTo>
                  <a:pt x="462848" y="381460"/>
                  <a:pt x="453499" y="381939"/>
                  <a:pt x="445590" y="385894"/>
                </a:cubicBezTo>
                <a:cubicBezTo>
                  <a:pt x="436572" y="390403"/>
                  <a:pt x="429441" y="398163"/>
                  <a:pt x="420423" y="402672"/>
                </a:cubicBezTo>
                <a:cubicBezTo>
                  <a:pt x="403226" y="411271"/>
                  <a:pt x="369265" y="416259"/>
                  <a:pt x="353311" y="419450"/>
                </a:cubicBezTo>
                <a:cubicBezTo>
                  <a:pt x="251039" y="413434"/>
                  <a:pt x="244343" y="421872"/>
                  <a:pt x="177143" y="402672"/>
                </a:cubicBezTo>
                <a:cubicBezTo>
                  <a:pt x="168640" y="400243"/>
                  <a:pt x="159885" y="398238"/>
                  <a:pt x="151976" y="394283"/>
                </a:cubicBezTo>
                <a:cubicBezTo>
                  <a:pt x="142958" y="389774"/>
                  <a:pt x="135198" y="383098"/>
                  <a:pt x="126809" y="377505"/>
                </a:cubicBezTo>
                <a:cubicBezTo>
                  <a:pt x="108814" y="323519"/>
                  <a:pt x="132528" y="382156"/>
                  <a:pt x="93253" y="327171"/>
                </a:cubicBezTo>
                <a:cubicBezTo>
                  <a:pt x="85984" y="316995"/>
                  <a:pt x="82680" y="304473"/>
                  <a:pt x="76475" y="293615"/>
                </a:cubicBezTo>
                <a:cubicBezTo>
                  <a:pt x="71473" y="284861"/>
                  <a:pt x="63792" y="277661"/>
                  <a:pt x="59697" y="268448"/>
                </a:cubicBezTo>
                <a:cubicBezTo>
                  <a:pt x="52514" y="252287"/>
                  <a:pt x="52729" y="232829"/>
                  <a:pt x="42919" y="218114"/>
                </a:cubicBezTo>
                <a:cubicBezTo>
                  <a:pt x="37326" y="209725"/>
                  <a:pt x="30650" y="201965"/>
                  <a:pt x="26141" y="192947"/>
                </a:cubicBezTo>
                <a:cubicBezTo>
                  <a:pt x="19436" y="179538"/>
                  <a:pt x="12947" y="146767"/>
                  <a:pt x="9363" y="134224"/>
                </a:cubicBezTo>
                <a:cubicBezTo>
                  <a:pt x="6934" y="125721"/>
                  <a:pt x="1604" y="117877"/>
                  <a:pt x="974" y="109057"/>
                </a:cubicBezTo>
                <a:cubicBezTo>
                  <a:pt x="-1218" y="78376"/>
                  <a:pt x="974" y="47538"/>
                  <a:pt x="974" y="16778"/>
                </a:cubicBezTo>
              </a:path>
            </a:pathLst>
          </a:custGeom>
          <a:noFill/>
          <a:ln w="762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Freeform: Shape 16">
            <a:extLst>
              <a:ext uri="{FF2B5EF4-FFF2-40B4-BE49-F238E27FC236}">
                <a16:creationId xmlns:a16="http://schemas.microsoft.com/office/drawing/2014/main" id="{8CD745A1-E2BD-4849-8697-69A02E00DE34}"/>
              </a:ext>
            </a:extLst>
          </p:cNvPr>
          <p:cNvSpPr/>
          <p:nvPr/>
        </p:nvSpPr>
        <p:spPr>
          <a:xfrm>
            <a:off x="4748168" y="3524006"/>
            <a:ext cx="222249" cy="419450"/>
          </a:xfrm>
          <a:custGeom>
            <a:avLst/>
            <a:gdLst>
              <a:gd name="connsiteX0" fmla="*/ 563036 w 579814"/>
              <a:gd name="connsiteY0" fmla="*/ 0 h 419450"/>
              <a:gd name="connsiteX1" fmla="*/ 571425 w 579814"/>
              <a:gd name="connsiteY1" fmla="*/ 41945 h 419450"/>
              <a:gd name="connsiteX2" fmla="*/ 579814 w 579814"/>
              <a:gd name="connsiteY2" fmla="*/ 67112 h 419450"/>
              <a:gd name="connsiteX3" fmla="*/ 571425 w 579814"/>
              <a:gd name="connsiteY3" fmla="*/ 260059 h 419450"/>
              <a:gd name="connsiteX4" fmla="*/ 563036 w 579814"/>
              <a:gd name="connsiteY4" fmla="*/ 302004 h 419450"/>
              <a:gd name="connsiteX5" fmla="*/ 521091 w 579814"/>
              <a:gd name="connsiteY5" fmla="*/ 352338 h 419450"/>
              <a:gd name="connsiteX6" fmla="*/ 495924 w 579814"/>
              <a:gd name="connsiteY6" fmla="*/ 360727 h 419450"/>
              <a:gd name="connsiteX7" fmla="*/ 470757 w 579814"/>
              <a:gd name="connsiteY7" fmla="*/ 377505 h 419450"/>
              <a:gd name="connsiteX8" fmla="*/ 445590 w 579814"/>
              <a:gd name="connsiteY8" fmla="*/ 385894 h 419450"/>
              <a:gd name="connsiteX9" fmla="*/ 420423 w 579814"/>
              <a:gd name="connsiteY9" fmla="*/ 402672 h 419450"/>
              <a:gd name="connsiteX10" fmla="*/ 353311 w 579814"/>
              <a:gd name="connsiteY10" fmla="*/ 419450 h 419450"/>
              <a:gd name="connsiteX11" fmla="*/ 177143 w 579814"/>
              <a:gd name="connsiteY11" fmla="*/ 402672 h 419450"/>
              <a:gd name="connsiteX12" fmla="*/ 151976 w 579814"/>
              <a:gd name="connsiteY12" fmla="*/ 394283 h 419450"/>
              <a:gd name="connsiteX13" fmla="*/ 126809 w 579814"/>
              <a:gd name="connsiteY13" fmla="*/ 377505 h 419450"/>
              <a:gd name="connsiteX14" fmla="*/ 93253 w 579814"/>
              <a:gd name="connsiteY14" fmla="*/ 327171 h 419450"/>
              <a:gd name="connsiteX15" fmla="*/ 76475 w 579814"/>
              <a:gd name="connsiteY15" fmla="*/ 293615 h 419450"/>
              <a:gd name="connsiteX16" fmla="*/ 59697 w 579814"/>
              <a:gd name="connsiteY16" fmla="*/ 268448 h 419450"/>
              <a:gd name="connsiteX17" fmla="*/ 42919 w 579814"/>
              <a:gd name="connsiteY17" fmla="*/ 218114 h 419450"/>
              <a:gd name="connsiteX18" fmla="*/ 26141 w 579814"/>
              <a:gd name="connsiteY18" fmla="*/ 192947 h 419450"/>
              <a:gd name="connsiteX19" fmla="*/ 9363 w 579814"/>
              <a:gd name="connsiteY19" fmla="*/ 134224 h 419450"/>
              <a:gd name="connsiteX20" fmla="*/ 974 w 579814"/>
              <a:gd name="connsiteY20" fmla="*/ 109057 h 419450"/>
              <a:gd name="connsiteX21" fmla="*/ 974 w 579814"/>
              <a:gd name="connsiteY21" fmla="*/ 16778 h 419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79814" h="419450">
                <a:moveTo>
                  <a:pt x="563036" y="0"/>
                </a:moveTo>
                <a:cubicBezTo>
                  <a:pt x="565832" y="13982"/>
                  <a:pt x="567967" y="28112"/>
                  <a:pt x="571425" y="41945"/>
                </a:cubicBezTo>
                <a:cubicBezTo>
                  <a:pt x="573570" y="50524"/>
                  <a:pt x="579814" y="58269"/>
                  <a:pt x="579814" y="67112"/>
                </a:cubicBezTo>
                <a:cubicBezTo>
                  <a:pt x="579814" y="131488"/>
                  <a:pt x="576012" y="195846"/>
                  <a:pt x="571425" y="260059"/>
                </a:cubicBezTo>
                <a:cubicBezTo>
                  <a:pt x="570409" y="274281"/>
                  <a:pt x="568043" y="288653"/>
                  <a:pt x="563036" y="302004"/>
                </a:cubicBezTo>
                <a:cubicBezTo>
                  <a:pt x="557878" y="315760"/>
                  <a:pt x="531971" y="345085"/>
                  <a:pt x="521091" y="352338"/>
                </a:cubicBezTo>
                <a:cubicBezTo>
                  <a:pt x="513733" y="357243"/>
                  <a:pt x="503833" y="356772"/>
                  <a:pt x="495924" y="360727"/>
                </a:cubicBezTo>
                <a:cubicBezTo>
                  <a:pt x="486906" y="365236"/>
                  <a:pt x="479775" y="372996"/>
                  <a:pt x="470757" y="377505"/>
                </a:cubicBezTo>
                <a:cubicBezTo>
                  <a:pt x="462848" y="381460"/>
                  <a:pt x="453499" y="381939"/>
                  <a:pt x="445590" y="385894"/>
                </a:cubicBezTo>
                <a:cubicBezTo>
                  <a:pt x="436572" y="390403"/>
                  <a:pt x="429441" y="398163"/>
                  <a:pt x="420423" y="402672"/>
                </a:cubicBezTo>
                <a:cubicBezTo>
                  <a:pt x="403226" y="411271"/>
                  <a:pt x="369265" y="416259"/>
                  <a:pt x="353311" y="419450"/>
                </a:cubicBezTo>
                <a:cubicBezTo>
                  <a:pt x="251039" y="413434"/>
                  <a:pt x="244343" y="421872"/>
                  <a:pt x="177143" y="402672"/>
                </a:cubicBezTo>
                <a:cubicBezTo>
                  <a:pt x="168640" y="400243"/>
                  <a:pt x="159885" y="398238"/>
                  <a:pt x="151976" y="394283"/>
                </a:cubicBezTo>
                <a:cubicBezTo>
                  <a:pt x="142958" y="389774"/>
                  <a:pt x="135198" y="383098"/>
                  <a:pt x="126809" y="377505"/>
                </a:cubicBezTo>
                <a:cubicBezTo>
                  <a:pt x="108814" y="323519"/>
                  <a:pt x="132528" y="382156"/>
                  <a:pt x="93253" y="327171"/>
                </a:cubicBezTo>
                <a:cubicBezTo>
                  <a:pt x="85984" y="316995"/>
                  <a:pt x="82680" y="304473"/>
                  <a:pt x="76475" y="293615"/>
                </a:cubicBezTo>
                <a:cubicBezTo>
                  <a:pt x="71473" y="284861"/>
                  <a:pt x="63792" y="277661"/>
                  <a:pt x="59697" y="268448"/>
                </a:cubicBezTo>
                <a:cubicBezTo>
                  <a:pt x="52514" y="252287"/>
                  <a:pt x="52729" y="232829"/>
                  <a:pt x="42919" y="218114"/>
                </a:cubicBezTo>
                <a:cubicBezTo>
                  <a:pt x="37326" y="209725"/>
                  <a:pt x="30650" y="201965"/>
                  <a:pt x="26141" y="192947"/>
                </a:cubicBezTo>
                <a:cubicBezTo>
                  <a:pt x="19436" y="179538"/>
                  <a:pt x="12947" y="146767"/>
                  <a:pt x="9363" y="134224"/>
                </a:cubicBezTo>
                <a:cubicBezTo>
                  <a:pt x="6934" y="125721"/>
                  <a:pt x="1604" y="117877"/>
                  <a:pt x="974" y="109057"/>
                </a:cubicBezTo>
                <a:cubicBezTo>
                  <a:pt x="-1218" y="78376"/>
                  <a:pt x="974" y="47538"/>
                  <a:pt x="974" y="16778"/>
                </a:cubicBezTo>
              </a:path>
            </a:pathLst>
          </a:custGeom>
          <a:noFill/>
          <a:ln w="762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Freeform: Shape 17">
            <a:extLst>
              <a:ext uri="{FF2B5EF4-FFF2-40B4-BE49-F238E27FC236}">
                <a16:creationId xmlns:a16="http://schemas.microsoft.com/office/drawing/2014/main" id="{2F8F0895-A55D-44D5-BEAC-2FFD8A636BD1}"/>
              </a:ext>
            </a:extLst>
          </p:cNvPr>
          <p:cNvSpPr/>
          <p:nvPr/>
        </p:nvSpPr>
        <p:spPr>
          <a:xfrm>
            <a:off x="4532850" y="3540046"/>
            <a:ext cx="222249" cy="419450"/>
          </a:xfrm>
          <a:custGeom>
            <a:avLst/>
            <a:gdLst>
              <a:gd name="connsiteX0" fmla="*/ 563036 w 579814"/>
              <a:gd name="connsiteY0" fmla="*/ 0 h 419450"/>
              <a:gd name="connsiteX1" fmla="*/ 571425 w 579814"/>
              <a:gd name="connsiteY1" fmla="*/ 41945 h 419450"/>
              <a:gd name="connsiteX2" fmla="*/ 579814 w 579814"/>
              <a:gd name="connsiteY2" fmla="*/ 67112 h 419450"/>
              <a:gd name="connsiteX3" fmla="*/ 571425 w 579814"/>
              <a:gd name="connsiteY3" fmla="*/ 260059 h 419450"/>
              <a:gd name="connsiteX4" fmla="*/ 563036 w 579814"/>
              <a:gd name="connsiteY4" fmla="*/ 302004 h 419450"/>
              <a:gd name="connsiteX5" fmla="*/ 521091 w 579814"/>
              <a:gd name="connsiteY5" fmla="*/ 352338 h 419450"/>
              <a:gd name="connsiteX6" fmla="*/ 495924 w 579814"/>
              <a:gd name="connsiteY6" fmla="*/ 360727 h 419450"/>
              <a:gd name="connsiteX7" fmla="*/ 470757 w 579814"/>
              <a:gd name="connsiteY7" fmla="*/ 377505 h 419450"/>
              <a:gd name="connsiteX8" fmla="*/ 445590 w 579814"/>
              <a:gd name="connsiteY8" fmla="*/ 385894 h 419450"/>
              <a:gd name="connsiteX9" fmla="*/ 420423 w 579814"/>
              <a:gd name="connsiteY9" fmla="*/ 402672 h 419450"/>
              <a:gd name="connsiteX10" fmla="*/ 353311 w 579814"/>
              <a:gd name="connsiteY10" fmla="*/ 419450 h 419450"/>
              <a:gd name="connsiteX11" fmla="*/ 177143 w 579814"/>
              <a:gd name="connsiteY11" fmla="*/ 402672 h 419450"/>
              <a:gd name="connsiteX12" fmla="*/ 151976 w 579814"/>
              <a:gd name="connsiteY12" fmla="*/ 394283 h 419450"/>
              <a:gd name="connsiteX13" fmla="*/ 126809 w 579814"/>
              <a:gd name="connsiteY13" fmla="*/ 377505 h 419450"/>
              <a:gd name="connsiteX14" fmla="*/ 93253 w 579814"/>
              <a:gd name="connsiteY14" fmla="*/ 327171 h 419450"/>
              <a:gd name="connsiteX15" fmla="*/ 76475 w 579814"/>
              <a:gd name="connsiteY15" fmla="*/ 293615 h 419450"/>
              <a:gd name="connsiteX16" fmla="*/ 59697 w 579814"/>
              <a:gd name="connsiteY16" fmla="*/ 268448 h 419450"/>
              <a:gd name="connsiteX17" fmla="*/ 42919 w 579814"/>
              <a:gd name="connsiteY17" fmla="*/ 218114 h 419450"/>
              <a:gd name="connsiteX18" fmla="*/ 26141 w 579814"/>
              <a:gd name="connsiteY18" fmla="*/ 192947 h 419450"/>
              <a:gd name="connsiteX19" fmla="*/ 9363 w 579814"/>
              <a:gd name="connsiteY19" fmla="*/ 134224 h 419450"/>
              <a:gd name="connsiteX20" fmla="*/ 974 w 579814"/>
              <a:gd name="connsiteY20" fmla="*/ 109057 h 419450"/>
              <a:gd name="connsiteX21" fmla="*/ 974 w 579814"/>
              <a:gd name="connsiteY21" fmla="*/ 16778 h 419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79814" h="419450">
                <a:moveTo>
                  <a:pt x="563036" y="0"/>
                </a:moveTo>
                <a:cubicBezTo>
                  <a:pt x="565832" y="13982"/>
                  <a:pt x="567967" y="28112"/>
                  <a:pt x="571425" y="41945"/>
                </a:cubicBezTo>
                <a:cubicBezTo>
                  <a:pt x="573570" y="50524"/>
                  <a:pt x="579814" y="58269"/>
                  <a:pt x="579814" y="67112"/>
                </a:cubicBezTo>
                <a:cubicBezTo>
                  <a:pt x="579814" y="131488"/>
                  <a:pt x="576012" y="195846"/>
                  <a:pt x="571425" y="260059"/>
                </a:cubicBezTo>
                <a:cubicBezTo>
                  <a:pt x="570409" y="274281"/>
                  <a:pt x="568043" y="288653"/>
                  <a:pt x="563036" y="302004"/>
                </a:cubicBezTo>
                <a:cubicBezTo>
                  <a:pt x="557878" y="315760"/>
                  <a:pt x="531971" y="345085"/>
                  <a:pt x="521091" y="352338"/>
                </a:cubicBezTo>
                <a:cubicBezTo>
                  <a:pt x="513733" y="357243"/>
                  <a:pt x="503833" y="356772"/>
                  <a:pt x="495924" y="360727"/>
                </a:cubicBezTo>
                <a:cubicBezTo>
                  <a:pt x="486906" y="365236"/>
                  <a:pt x="479775" y="372996"/>
                  <a:pt x="470757" y="377505"/>
                </a:cubicBezTo>
                <a:cubicBezTo>
                  <a:pt x="462848" y="381460"/>
                  <a:pt x="453499" y="381939"/>
                  <a:pt x="445590" y="385894"/>
                </a:cubicBezTo>
                <a:cubicBezTo>
                  <a:pt x="436572" y="390403"/>
                  <a:pt x="429441" y="398163"/>
                  <a:pt x="420423" y="402672"/>
                </a:cubicBezTo>
                <a:cubicBezTo>
                  <a:pt x="403226" y="411271"/>
                  <a:pt x="369265" y="416259"/>
                  <a:pt x="353311" y="419450"/>
                </a:cubicBezTo>
                <a:cubicBezTo>
                  <a:pt x="251039" y="413434"/>
                  <a:pt x="244343" y="421872"/>
                  <a:pt x="177143" y="402672"/>
                </a:cubicBezTo>
                <a:cubicBezTo>
                  <a:pt x="168640" y="400243"/>
                  <a:pt x="159885" y="398238"/>
                  <a:pt x="151976" y="394283"/>
                </a:cubicBezTo>
                <a:cubicBezTo>
                  <a:pt x="142958" y="389774"/>
                  <a:pt x="135198" y="383098"/>
                  <a:pt x="126809" y="377505"/>
                </a:cubicBezTo>
                <a:cubicBezTo>
                  <a:pt x="108814" y="323519"/>
                  <a:pt x="132528" y="382156"/>
                  <a:pt x="93253" y="327171"/>
                </a:cubicBezTo>
                <a:cubicBezTo>
                  <a:pt x="85984" y="316995"/>
                  <a:pt x="82680" y="304473"/>
                  <a:pt x="76475" y="293615"/>
                </a:cubicBezTo>
                <a:cubicBezTo>
                  <a:pt x="71473" y="284861"/>
                  <a:pt x="63792" y="277661"/>
                  <a:pt x="59697" y="268448"/>
                </a:cubicBezTo>
                <a:cubicBezTo>
                  <a:pt x="52514" y="252287"/>
                  <a:pt x="52729" y="232829"/>
                  <a:pt x="42919" y="218114"/>
                </a:cubicBezTo>
                <a:cubicBezTo>
                  <a:pt x="37326" y="209725"/>
                  <a:pt x="30650" y="201965"/>
                  <a:pt x="26141" y="192947"/>
                </a:cubicBezTo>
                <a:cubicBezTo>
                  <a:pt x="19436" y="179538"/>
                  <a:pt x="12947" y="146767"/>
                  <a:pt x="9363" y="134224"/>
                </a:cubicBezTo>
                <a:cubicBezTo>
                  <a:pt x="6934" y="125721"/>
                  <a:pt x="1604" y="117877"/>
                  <a:pt x="974" y="109057"/>
                </a:cubicBezTo>
                <a:cubicBezTo>
                  <a:pt x="-1218" y="78376"/>
                  <a:pt x="974" y="47538"/>
                  <a:pt x="974" y="16778"/>
                </a:cubicBezTo>
              </a:path>
            </a:pathLst>
          </a:custGeom>
          <a:noFill/>
          <a:ln w="762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Freeform: Shape 18">
            <a:extLst>
              <a:ext uri="{FF2B5EF4-FFF2-40B4-BE49-F238E27FC236}">
                <a16:creationId xmlns:a16="http://schemas.microsoft.com/office/drawing/2014/main" id="{B7E6D7C5-CFAB-4928-B0AD-AE958B477C3F}"/>
              </a:ext>
            </a:extLst>
          </p:cNvPr>
          <p:cNvSpPr/>
          <p:nvPr/>
        </p:nvSpPr>
        <p:spPr>
          <a:xfrm>
            <a:off x="4307135" y="3563934"/>
            <a:ext cx="222249" cy="419450"/>
          </a:xfrm>
          <a:custGeom>
            <a:avLst/>
            <a:gdLst>
              <a:gd name="connsiteX0" fmla="*/ 563036 w 579814"/>
              <a:gd name="connsiteY0" fmla="*/ 0 h 419450"/>
              <a:gd name="connsiteX1" fmla="*/ 571425 w 579814"/>
              <a:gd name="connsiteY1" fmla="*/ 41945 h 419450"/>
              <a:gd name="connsiteX2" fmla="*/ 579814 w 579814"/>
              <a:gd name="connsiteY2" fmla="*/ 67112 h 419450"/>
              <a:gd name="connsiteX3" fmla="*/ 571425 w 579814"/>
              <a:gd name="connsiteY3" fmla="*/ 260059 h 419450"/>
              <a:gd name="connsiteX4" fmla="*/ 563036 w 579814"/>
              <a:gd name="connsiteY4" fmla="*/ 302004 h 419450"/>
              <a:gd name="connsiteX5" fmla="*/ 521091 w 579814"/>
              <a:gd name="connsiteY5" fmla="*/ 352338 h 419450"/>
              <a:gd name="connsiteX6" fmla="*/ 495924 w 579814"/>
              <a:gd name="connsiteY6" fmla="*/ 360727 h 419450"/>
              <a:gd name="connsiteX7" fmla="*/ 470757 w 579814"/>
              <a:gd name="connsiteY7" fmla="*/ 377505 h 419450"/>
              <a:gd name="connsiteX8" fmla="*/ 445590 w 579814"/>
              <a:gd name="connsiteY8" fmla="*/ 385894 h 419450"/>
              <a:gd name="connsiteX9" fmla="*/ 420423 w 579814"/>
              <a:gd name="connsiteY9" fmla="*/ 402672 h 419450"/>
              <a:gd name="connsiteX10" fmla="*/ 353311 w 579814"/>
              <a:gd name="connsiteY10" fmla="*/ 419450 h 419450"/>
              <a:gd name="connsiteX11" fmla="*/ 177143 w 579814"/>
              <a:gd name="connsiteY11" fmla="*/ 402672 h 419450"/>
              <a:gd name="connsiteX12" fmla="*/ 151976 w 579814"/>
              <a:gd name="connsiteY12" fmla="*/ 394283 h 419450"/>
              <a:gd name="connsiteX13" fmla="*/ 126809 w 579814"/>
              <a:gd name="connsiteY13" fmla="*/ 377505 h 419450"/>
              <a:gd name="connsiteX14" fmla="*/ 93253 w 579814"/>
              <a:gd name="connsiteY14" fmla="*/ 327171 h 419450"/>
              <a:gd name="connsiteX15" fmla="*/ 76475 w 579814"/>
              <a:gd name="connsiteY15" fmla="*/ 293615 h 419450"/>
              <a:gd name="connsiteX16" fmla="*/ 59697 w 579814"/>
              <a:gd name="connsiteY16" fmla="*/ 268448 h 419450"/>
              <a:gd name="connsiteX17" fmla="*/ 42919 w 579814"/>
              <a:gd name="connsiteY17" fmla="*/ 218114 h 419450"/>
              <a:gd name="connsiteX18" fmla="*/ 26141 w 579814"/>
              <a:gd name="connsiteY18" fmla="*/ 192947 h 419450"/>
              <a:gd name="connsiteX19" fmla="*/ 9363 w 579814"/>
              <a:gd name="connsiteY19" fmla="*/ 134224 h 419450"/>
              <a:gd name="connsiteX20" fmla="*/ 974 w 579814"/>
              <a:gd name="connsiteY20" fmla="*/ 109057 h 419450"/>
              <a:gd name="connsiteX21" fmla="*/ 974 w 579814"/>
              <a:gd name="connsiteY21" fmla="*/ 16778 h 419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79814" h="419450">
                <a:moveTo>
                  <a:pt x="563036" y="0"/>
                </a:moveTo>
                <a:cubicBezTo>
                  <a:pt x="565832" y="13982"/>
                  <a:pt x="567967" y="28112"/>
                  <a:pt x="571425" y="41945"/>
                </a:cubicBezTo>
                <a:cubicBezTo>
                  <a:pt x="573570" y="50524"/>
                  <a:pt x="579814" y="58269"/>
                  <a:pt x="579814" y="67112"/>
                </a:cubicBezTo>
                <a:cubicBezTo>
                  <a:pt x="579814" y="131488"/>
                  <a:pt x="576012" y="195846"/>
                  <a:pt x="571425" y="260059"/>
                </a:cubicBezTo>
                <a:cubicBezTo>
                  <a:pt x="570409" y="274281"/>
                  <a:pt x="568043" y="288653"/>
                  <a:pt x="563036" y="302004"/>
                </a:cubicBezTo>
                <a:cubicBezTo>
                  <a:pt x="557878" y="315760"/>
                  <a:pt x="531971" y="345085"/>
                  <a:pt x="521091" y="352338"/>
                </a:cubicBezTo>
                <a:cubicBezTo>
                  <a:pt x="513733" y="357243"/>
                  <a:pt x="503833" y="356772"/>
                  <a:pt x="495924" y="360727"/>
                </a:cubicBezTo>
                <a:cubicBezTo>
                  <a:pt x="486906" y="365236"/>
                  <a:pt x="479775" y="372996"/>
                  <a:pt x="470757" y="377505"/>
                </a:cubicBezTo>
                <a:cubicBezTo>
                  <a:pt x="462848" y="381460"/>
                  <a:pt x="453499" y="381939"/>
                  <a:pt x="445590" y="385894"/>
                </a:cubicBezTo>
                <a:cubicBezTo>
                  <a:pt x="436572" y="390403"/>
                  <a:pt x="429441" y="398163"/>
                  <a:pt x="420423" y="402672"/>
                </a:cubicBezTo>
                <a:cubicBezTo>
                  <a:pt x="403226" y="411271"/>
                  <a:pt x="369265" y="416259"/>
                  <a:pt x="353311" y="419450"/>
                </a:cubicBezTo>
                <a:cubicBezTo>
                  <a:pt x="251039" y="413434"/>
                  <a:pt x="244343" y="421872"/>
                  <a:pt x="177143" y="402672"/>
                </a:cubicBezTo>
                <a:cubicBezTo>
                  <a:pt x="168640" y="400243"/>
                  <a:pt x="159885" y="398238"/>
                  <a:pt x="151976" y="394283"/>
                </a:cubicBezTo>
                <a:cubicBezTo>
                  <a:pt x="142958" y="389774"/>
                  <a:pt x="135198" y="383098"/>
                  <a:pt x="126809" y="377505"/>
                </a:cubicBezTo>
                <a:cubicBezTo>
                  <a:pt x="108814" y="323519"/>
                  <a:pt x="132528" y="382156"/>
                  <a:pt x="93253" y="327171"/>
                </a:cubicBezTo>
                <a:cubicBezTo>
                  <a:pt x="85984" y="316995"/>
                  <a:pt x="82680" y="304473"/>
                  <a:pt x="76475" y="293615"/>
                </a:cubicBezTo>
                <a:cubicBezTo>
                  <a:pt x="71473" y="284861"/>
                  <a:pt x="63792" y="277661"/>
                  <a:pt x="59697" y="268448"/>
                </a:cubicBezTo>
                <a:cubicBezTo>
                  <a:pt x="52514" y="252287"/>
                  <a:pt x="52729" y="232829"/>
                  <a:pt x="42919" y="218114"/>
                </a:cubicBezTo>
                <a:cubicBezTo>
                  <a:pt x="37326" y="209725"/>
                  <a:pt x="30650" y="201965"/>
                  <a:pt x="26141" y="192947"/>
                </a:cubicBezTo>
                <a:cubicBezTo>
                  <a:pt x="19436" y="179538"/>
                  <a:pt x="12947" y="146767"/>
                  <a:pt x="9363" y="134224"/>
                </a:cubicBezTo>
                <a:cubicBezTo>
                  <a:pt x="6934" y="125721"/>
                  <a:pt x="1604" y="117877"/>
                  <a:pt x="974" y="109057"/>
                </a:cubicBezTo>
                <a:cubicBezTo>
                  <a:pt x="-1218" y="78376"/>
                  <a:pt x="974" y="47538"/>
                  <a:pt x="974" y="16778"/>
                </a:cubicBezTo>
              </a:path>
            </a:pathLst>
          </a:custGeom>
          <a:noFill/>
          <a:ln w="762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Freeform: Shape 19">
            <a:extLst>
              <a:ext uri="{FF2B5EF4-FFF2-40B4-BE49-F238E27FC236}">
                <a16:creationId xmlns:a16="http://schemas.microsoft.com/office/drawing/2014/main" id="{5B43A9F9-3557-40C9-8F6E-2C7ED2B7CCC2}"/>
              </a:ext>
            </a:extLst>
          </p:cNvPr>
          <p:cNvSpPr/>
          <p:nvPr/>
        </p:nvSpPr>
        <p:spPr>
          <a:xfrm>
            <a:off x="4078781" y="3575865"/>
            <a:ext cx="222249" cy="419450"/>
          </a:xfrm>
          <a:custGeom>
            <a:avLst/>
            <a:gdLst>
              <a:gd name="connsiteX0" fmla="*/ 563036 w 579814"/>
              <a:gd name="connsiteY0" fmla="*/ 0 h 419450"/>
              <a:gd name="connsiteX1" fmla="*/ 571425 w 579814"/>
              <a:gd name="connsiteY1" fmla="*/ 41945 h 419450"/>
              <a:gd name="connsiteX2" fmla="*/ 579814 w 579814"/>
              <a:gd name="connsiteY2" fmla="*/ 67112 h 419450"/>
              <a:gd name="connsiteX3" fmla="*/ 571425 w 579814"/>
              <a:gd name="connsiteY3" fmla="*/ 260059 h 419450"/>
              <a:gd name="connsiteX4" fmla="*/ 563036 w 579814"/>
              <a:gd name="connsiteY4" fmla="*/ 302004 h 419450"/>
              <a:gd name="connsiteX5" fmla="*/ 521091 w 579814"/>
              <a:gd name="connsiteY5" fmla="*/ 352338 h 419450"/>
              <a:gd name="connsiteX6" fmla="*/ 495924 w 579814"/>
              <a:gd name="connsiteY6" fmla="*/ 360727 h 419450"/>
              <a:gd name="connsiteX7" fmla="*/ 470757 w 579814"/>
              <a:gd name="connsiteY7" fmla="*/ 377505 h 419450"/>
              <a:gd name="connsiteX8" fmla="*/ 445590 w 579814"/>
              <a:gd name="connsiteY8" fmla="*/ 385894 h 419450"/>
              <a:gd name="connsiteX9" fmla="*/ 420423 w 579814"/>
              <a:gd name="connsiteY9" fmla="*/ 402672 h 419450"/>
              <a:gd name="connsiteX10" fmla="*/ 353311 w 579814"/>
              <a:gd name="connsiteY10" fmla="*/ 419450 h 419450"/>
              <a:gd name="connsiteX11" fmla="*/ 177143 w 579814"/>
              <a:gd name="connsiteY11" fmla="*/ 402672 h 419450"/>
              <a:gd name="connsiteX12" fmla="*/ 151976 w 579814"/>
              <a:gd name="connsiteY12" fmla="*/ 394283 h 419450"/>
              <a:gd name="connsiteX13" fmla="*/ 126809 w 579814"/>
              <a:gd name="connsiteY13" fmla="*/ 377505 h 419450"/>
              <a:gd name="connsiteX14" fmla="*/ 93253 w 579814"/>
              <a:gd name="connsiteY14" fmla="*/ 327171 h 419450"/>
              <a:gd name="connsiteX15" fmla="*/ 76475 w 579814"/>
              <a:gd name="connsiteY15" fmla="*/ 293615 h 419450"/>
              <a:gd name="connsiteX16" fmla="*/ 59697 w 579814"/>
              <a:gd name="connsiteY16" fmla="*/ 268448 h 419450"/>
              <a:gd name="connsiteX17" fmla="*/ 42919 w 579814"/>
              <a:gd name="connsiteY17" fmla="*/ 218114 h 419450"/>
              <a:gd name="connsiteX18" fmla="*/ 26141 w 579814"/>
              <a:gd name="connsiteY18" fmla="*/ 192947 h 419450"/>
              <a:gd name="connsiteX19" fmla="*/ 9363 w 579814"/>
              <a:gd name="connsiteY19" fmla="*/ 134224 h 419450"/>
              <a:gd name="connsiteX20" fmla="*/ 974 w 579814"/>
              <a:gd name="connsiteY20" fmla="*/ 109057 h 419450"/>
              <a:gd name="connsiteX21" fmla="*/ 974 w 579814"/>
              <a:gd name="connsiteY21" fmla="*/ 16778 h 419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79814" h="419450">
                <a:moveTo>
                  <a:pt x="563036" y="0"/>
                </a:moveTo>
                <a:cubicBezTo>
                  <a:pt x="565832" y="13982"/>
                  <a:pt x="567967" y="28112"/>
                  <a:pt x="571425" y="41945"/>
                </a:cubicBezTo>
                <a:cubicBezTo>
                  <a:pt x="573570" y="50524"/>
                  <a:pt x="579814" y="58269"/>
                  <a:pt x="579814" y="67112"/>
                </a:cubicBezTo>
                <a:cubicBezTo>
                  <a:pt x="579814" y="131488"/>
                  <a:pt x="576012" y="195846"/>
                  <a:pt x="571425" y="260059"/>
                </a:cubicBezTo>
                <a:cubicBezTo>
                  <a:pt x="570409" y="274281"/>
                  <a:pt x="568043" y="288653"/>
                  <a:pt x="563036" y="302004"/>
                </a:cubicBezTo>
                <a:cubicBezTo>
                  <a:pt x="557878" y="315760"/>
                  <a:pt x="531971" y="345085"/>
                  <a:pt x="521091" y="352338"/>
                </a:cubicBezTo>
                <a:cubicBezTo>
                  <a:pt x="513733" y="357243"/>
                  <a:pt x="503833" y="356772"/>
                  <a:pt x="495924" y="360727"/>
                </a:cubicBezTo>
                <a:cubicBezTo>
                  <a:pt x="486906" y="365236"/>
                  <a:pt x="479775" y="372996"/>
                  <a:pt x="470757" y="377505"/>
                </a:cubicBezTo>
                <a:cubicBezTo>
                  <a:pt x="462848" y="381460"/>
                  <a:pt x="453499" y="381939"/>
                  <a:pt x="445590" y="385894"/>
                </a:cubicBezTo>
                <a:cubicBezTo>
                  <a:pt x="436572" y="390403"/>
                  <a:pt x="429441" y="398163"/>
                  <a:pt x="420423" y="402672"/>
                </a:cubicBezTo>
                <a:cubicBezTo>
                  <a:pt x="403226" y="411271"/>
                  <a:pt x="369265" y="416259"/>
                  <a:pt x="353311" y="419450"/>
                </a:cubicBezTo>
                <a:cubicBezTo>
                  <a:pt x="251039" y="413434"/>
                  <a:pt x="244343" y="421872"/>
                  <a:pt x="177143" y="402672"/>
                </a:cubicBezTo>
                <a:cubicBezTo>
                  <a:pt x="168640" y="400243"/>
                  <a:pt x="159885" y="398238"/>
                  <a:pt x="151976" y="394283"/>
                </a:cubicBezTo>
                <a:cubicBezTo>
                  <a:pt x="142958" y="389774"/>
                  <a:pt x="135198" y="383098"/>
                  <a:pt x="126809" y="377505"/>
                </a:cubicBezTo>
                <a:cubicBezTo>
                  <a:pt x="108814" y="323519"/>
                  <a:pt x="132528" y="382156"/>
                  <a:pt x="93253" y="327171"/>
                </a:cubicBezTo>
                <a:cubicBezTo>
                  <a:pt x="85984" y="316995"/>
                  <a:pt x="82680" y="304473"/>
                  <a:pt x="76475" y="293615"/>
                </a:cubicBezTo>
                <a:cubicBezTo>
                  <a:pt x="71473" y="284861"/>
                  <a:pt x="63792" y="277661"/>
                  <a:pt x="59697" y="268448"/>
                </a:cubicBezTo>
                <a:cubicBezTo>
                  <a:pt x="52514" y="252287"/>
                  <a:pt x="52729" y="232829"/>
                  <a:pt x="42919" y="218114"/>
                </a:cubicBezTo>
                <a:cubicBezTo>
                  <a:pt x="37326" y="209725"/>
                  <a:pt x="30650" y="201965"/>
                  <a:pt x="26141" y="192947"/>
                </a:cubicBezTo>
                <a:cubicBezTo>
                  <a:pt x="19436" y="179538"/>
                  <a:pt x="12947" y="146767"/>
                  <a:pt x="9363" y="134224"/>
                </a:cubicBezTo>
                <a:cubicBezTo>
                  <a:pt x="6934" y="125721"/>
                  <a:pt x="1604" y="117877"/>
                  <a:pt x="974" y="109057"/>
                </a:cubicBezTo>
                <a:cubicBezTo>
                  <a:pt x="-1218" y="78376"/>
                  <a:pt x="974" y="47538"/>
                  <a:pt x="974" y="16778"/>
                </a:cubicBezTo>
              </a:path>
            </a:pathLst>
          </a:custGeom>
          <a:noFill/>
          <a:ln w="762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Freeform: Shape 20">
            <a:extLst>
              <a:ext uri="{FF2B5EF4-FFF2-40B4-BE49-F238E27FC236}">
                <a16:creationId xmlns:a16="http://schemas.microsoft.com/office/drawing/2014/main" id="{BBCAAF35-58A2-4B55-9623-438F40EBAF09}"/>
              </a:ext>
            </a:extLst>
          </p:cNvPr>
          <p:cNvSpPr/>
          <p:nvPr/>
        </p:nvSpPr>
        <p:spPr>
          <a:xfrm>
            <a:off x="3863462" y="3575865"/>
            <a:ext cx="222249" cy="419450"/>
          </a:xfrm>
          <a:custGeom>
            <a:avLst/>
            <a:gdLst>
              <a:gd name="connsiteX0" fmla="*/ 563036 w 579814"/>
              <a:gd name="connsiteY0" fmla="*/ 0 h 419450"/>
              <a:gd name="connsiteX1" fmla="*/ 571425 w 579814"/>
              <a:gd name="connsiteY1" fmla="*/ 41945 h 419450"/>
              <a:gd name="connsiteX2" fmla="*/ 579814 w 579814"/>
              <a:gd name="connsiteY2" fmla="*/ 67112 h 419450"/>
              <a:gd name="connsiteX3" fmla="*/ 571425 w 579814"/>
              <a:gd name="connsiteY3" fmla="*/ 260059 h 419450"/>
              <a:gd name="connsiteX4" fmla="*/ 563036 w 579814"/>
              <a:gd name="connsiteY4" fmla="*/ 302004 h 419450"/>
              <a:gd name="connsiteX5" fmla="*/ 521091 w 579814"/>
              <a:gd name="connsiteY5" fmla="*/ 352338 h 419450"/>
              <a:gd name="connsiteX6" fmla="*/ 495924 w 579814"/>
              <a:gd name="connsiteY6" fmla="*/ 360727 h 419450"/>
              <a:gd name="connsiteX7" fmla="*/ 470757 w 579814"/>
              <a:gd name="connsiteY7" fmla="*/ 377505 h 419450"/>
              <a:gd name="connsiteX8" fmla="*/ 445590 w 579814"/>
              <a:gd name="connsiteY8" fmla="*/ 385894 h 419450"/>
              <a:gd name="connsiteX9" fmla="*/ 420423 w 579814"/>
              <a:gd name="connsiteY9" fmla="*/ 402672 h 419450"/>
              <a:gd name="connsiteX10" fmla="*/ 353311 w 579814"/>
              <a:gd name="connsiteY10" fmla="*/ 419450 h 419450"/>
              <a:gd name="connsiteX11" fmla="*/ 177143 w 579814"/>
              <a:gd name="connsiteY11" fmla="*/ 402672 h 419450"/>
              <a:gd name="connsiteX12" fmla="*/ 151976 w 579814"/>
              <a:gd name="connsiteY12" fmla="*/ 394283 h 419450"/>
              <a:gd name="connsiteX13" fmla="*/ 126809 w 579814"/>
              <a:gd name="connsiteY13" fmla="*/ 377505 h 419450"/>
              <a:gd name="connsiteX14" fmla="*/ 93253 w 579814"/>
              <a:gd name="connsiteY14" fmla="*/ 327171 h 419450"/>
              <a:gd name="connsiteX15" fmla="*/ 76475 w 579814"/>
              <a:gd name="connsiteY15" fmla="*/ 293615 h 419450"/>
              <a:gd name="connsiteX16" fmla="*/ 59697 w 579814"/>
              <a:gd name="connsiteY16" fmla="*/ 268448 h 419450"/>
              <a:gd name="connsiteX17" fmla="*/ 42919 w 579814"/>
              <a:gd name="connsiteY17" fmla="*/ 218114 h 419450"/>
              <a:gd name="connsiteX18" fmla="*/ 26141 w 579814"/>
              <a:gd name="connsiteY18" fmla="*/ 192947 h 419450"/>
              <a:gd name="connsiteX19" fmla="*/ 9363 w 579814"/>
              <a:gd name="connsiteY19" fmla="*/ 134224 h 419450"/>
              <a:gd name="connsiteX20" fmla="*/ 974 w 579814"/>
              <a:gd name="connsiteY20" fmla="*/ 109057 h 419450"/>
              <a:gd name="connsiteX21" fmla="*/ 974 w 579814"/>
              <a:gd name="connsiteY21" fmla="*/ 16778 h 419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79814" h="419450">
                <a:moveTo>
                  <a:pt x="563036" y="0"/>
                </a:moveTo>
                <a:cubicBezTo>
                  <a:pt x="565832" y="13982"/>
                  <a:pt x="567967" y="28112"/>
                  <a:pt x="571425" y="41945"/>
                </a:cubicBezTo>
                <a:cubicBezTo>
                  <a:pt x="573570" y="50524"/>
                  <a:pt x="579814" y="58269"/>
                  <a:pt x="579814" y="67112"/>
                </a:cubicBezTo>
                <a:cubicBezTo>
                  <a:pt x="579814" y="131488"/>
                  <a:pt x="576012" y="195846"/>
                  <a:pt x="571425" y="260059"/>
                </a:cubicBezTo>
                <a:cubicBezTo>
                  <a:pt x="570409" y="274281"/>
                  <a:pt x="568043" y="288653"/>
                  <a:pt x="563036" y="302004"/>
                </a:cubicBezTo>
                <a:cubicBezTo>
                  <a:pt x="557878" y="315760"/>
                  <a:pt x="531971" y="345085"/>
                  <a:pt x="521091" y="352338"/>
                </a:cubicBezTo>
                <a:cubicBezTo>
                  <a:pt x="513733" y="357243"/>
                  <a:pt x="503833" y="356772"/>
                  <a:pt x="495924" y="360727"/>
                </a:cubicBezTo>
                <a:cubicBezTo>
                  <a:pt x="486906" y="365236"/>
                  <a:pt x="479775" y="372996"/>
                  <a:pt x="470757" y="377505"/>
                </a:cubicBezTo>
                <a:cubicBezTo>
                  <a:pt x="462848" y="381460"/>
                  <a:pt x="453499" y="381939"/>
                  <a:pt x="445590" y="385894"/>
                </a:cubicBezTo>
                <a:cubicBezTo>
                  <a:pt x="436572" y="390403"/>
                  <a:pt x="429441" y="398163"/>
                  <a:pt x="420423" y="402672"/>
                </a:cubicBezTo>
                <a:cubicBezTo>
                  <a:pt x="403226" y="411271"/>
                  <a:pt x="369265" y="416259"/>
                  <a:pt x="353311" y="419450"/>
                </a:cubicBezTo>
                <a:cubicBezTo>
                  <a:pt x="251039" y="413434"/>
                  <a:pt x="244343" y="421872"/>
                  <a:pt x="177143" y="402672"/>
                </a:cubicBezTo>
                <a:cubicBezTo>
                  <a:pt x="168640" y="400243"/>
                  <a:pt x="159885" y="398238"/>
                  <a:pt x="151976" y="394283"/>
                </a:cubicBezTo>
                <a:cubicBezTo>
                  <a:pt x="142958" y="389774"/>
                  <a:pt x="135198" y="383098"/>
                  <a:pt x="126809" y="377505"/>
                </a:cubicBezTo>
                <a:cubicBezTo>
                  <a:pt x="108814" y="323519"/>
                  <a:pt x="132528" y="382156"/>
                  <a:pt x="93253" y="327171"/>
                </a:cubicBezTo>
                <a:cubicBezTo>
                  <a:pt x="85984" y="316995"/>
                  <a:pt x="82680" y="304473"/>
                  <a:pt x="76475" y="293615"/>
                </a:cubicBezTo>
                <a:cubicBezTo>
                  <a:pt x="71473" y="284861"/>
                  <a:pt x="63792" y="277661"/>
                  <a:pt x="59697" y="268448"/>
                </a:cubicBezTo>
                <a:cubicBezTo>
                  <a:pt x="52514" y="252287"/>
                  <a:pt x="52729" y="232829"/>
                  <a:pt x="42919" y="218114"/>
                </a:cubicBezTo>
                <a:cubicBezTo>
                  <a:pt x="37326" y="209725"/>
                  <a:pt x="30650" y="201965"/>
                  <a:pt x="26141" y="192947"/>
                </a:cubicBezTo>
                <a:cubicBezTo>
                  <a:pt x="19436" y="179538"/>
                  <a:pt x="12947" y="146767"/>
                  <a:pt x="9363" y="134224"/>
                </a:cubicBezTo>
                <a:cubicBezTo>
                  <a:pt x="6934" y="125721"/>
                  <a:pt x="1604" y="117877"/>
                  <a:pt x="974" y="109057"/>
                </a:cubicBezTo>
                <a:cubicBezTo>
                  <a:pt x="-1218" y="78376"/>
                  <a:pt x="974" y="47538"/>
                  <a:pt x="974" y="16778"/>
                </a:cubicBezTo>
              </a:path>
            </a:pathLst>
          </a:custGeom>
          <a:noFill/>
          <a:ln w="762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Text Placeholder 6">
            <a:extLst>
              <a:ext uri="{FF2B5EF4-FFF2-40B4-BE49-F238E27FC236}">
                <a16:creationId xmlns:a16="http://schemas.microsoft.com/office/drawing/2014/main" id="{99EA4CD6-6CE5-4217-9AFA-EA8F20A8FE5A}"/>
              </a:ext>
            </a:extLst>
          </p:cNvPr>
          <p:cNvSpPr txBox="1">
            <a:spLocks/>
          </p:cNvSpPr>
          <p:nvPr/>
        </p:nvSpPr>
        <p:spPr>
          <a:xfrm>
            <a:off x="3670223" y="3041669"/>
            <a:ext cx="502058" cy="1068391"/>
          </a:xfrm>
          <a:prstGeom prst="rect">
            <a:avLst/>
          </a:prstGeom>
        </p:spPr>
        <p:txBody>
          <a:bodyPr vert="horz" lIns="91440" tIns="45720" rIns="91440" bIns="45720" rtlCol="0" anchor="t">
            <a:normAutofit/>
          </a:bodyPr>
          <a:lstStyle>
            <a:lvl1pPr marL="0" indent="0" algn="ctr" defTabSz="914400" rtl="0" eaLnBrk="1" latinLnBrk="0" hangingPunct="1">
              <a:lnSpc>
                <a:spcPct val="90000"/>
              </a:lnSpc>
              <a:spcBef>
                <a:spcPts val="1000"/>
              </a:spcBef>
              <a:buClr>
                <a:schemeClr val="accent2"/>
              </a:buClr>
              <a:buFont typeface="Arial" panose="020B0604020202020204" pitchFamily="34" charset="0"/>
              <a:buNone/>
              <a:defRPr sz="2000" b="1" kern="1200">
                <a:solidFill>
                  <a:schemeClr val="bg1"/>
                </a:solidFill>
                <a:latin typeface="+mn-lt"/>
                <a:ea typeface="+mn-ea"/>
                <a:cs typeface="+mn-cs"/>
              </a:defRPr>
            </a:lvl1pPr>
            <a:lvl2pPr marL="457200" indent="0" algn="l" defTabSz="914400" rtl="0" eaLnBrk="1" latinLnBrk="0" hangingPunct="1">
              <a:lnSpc>
                <a:spcPct val="90000"/>
              </a:lnSpc>
              <a:spcBef>
                <a:spcPts val="500"/>
              </a:spcBef>
              <a:buClr>
                <a:schemeClr val="accent2"/>
              </a:buClr>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Clr>
                <a:schemeClr val="accent2"/>
              </a:buClr>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algn="l"/>
            <a:r>
              <a:rPr lang="en-US" sz="4400" dirty="0">
                <a:solidFill>
                  <a:schemeClr val="accent4"/>
                </a:solidFill>
              </a:rPr>
              <a:t>.</a:t>
            </a:r>
          </a:p>
        </p:txBody>
      </p:sp>
      <p:sp>
        <p:nvSpPr>
          <p:cNvPr id="23" name="Text Placeholder 6">
            <a:extLst>
              <a:ext uri="{FF2B5EF4-FFF2-40B4-BE49-F238E27FC236}">
                <a16:creationId xmlns:a16="http://schemas.microsoft.com/office/drawing/2014/main" id="{DE23E3AE-68F3-4E94-B74B-D84D2DFC9EF2}"/>
              </a:ext>
            </a:extLst>
          </p:cNvPr>
          <p:cNvSpPr txBox="1">
            <a:spLocks/>
          </p:cNvSpPr>
          <p:nvPr/>
        </p:nvSpPr>
        <p:spPr>
          <a:xfrm>
            <a:off x="7049754" y="2662092"/>
            <a:ext cx="4999749" cy="1009204"/>
          </a:xfrm>
          <a:prstGeom prst="rect">
            <a:avLst/>
          </a:prstGeom>
        </p:spPr>
        <p:txBody>
          <a:bodyPr vert="horz" lIns="91440" tIns="45720" rIns="91440" bIns="45720" rtlCol="0" anchor="t">
            <a:normAutofit fontScale="92500"/>
          </a:bodyPr>
          <a:lstStyle>
            <a:lvl1pPr marL="0" indent="0" algn="ctr" defTabSz="914400" rtl="0" eaLnBrk="1" latinLnBrk="0" hangingPunct="1">
              <a:lnSpc>
                <a:spcPct val="90000"/>
              </a:lnSpc>
              <a:spcBef>
                <a:spcPts val="1000"/>
              </a:spcBef>
              <a:buClr>
                <a:schemeClr val="accent2"/>
              </a:buClr>
              <a:buFont typeface="Arial" panose="020B0604020202020204" pitchFamily="34" charset="0"/>
              <a:buNone/>
              <a:defRPr sz="2000" b="1" kern="1200">
                <a:solidFill>
                  <a:schemeClr val="bg1"/>
                </a:solidFill>
                <a:latin typeface="+mn-lt"/>
                <a:ea typeface="+mn-ea"/>
                <a:cs typeface="+mn-cs"/>
              </a:defRPr>
            </a:lvl1pPr>
            <a:lvl2pPr marL="457200" indent="0" algn="l" defTabSz="914400" rtl="0" eaLnBrk="1" latinLnBrk="0" hangingPunct="1">
              <a:lnSpc>
                <a:spcPct val="90000"/>
              </a:lnSpc>
              <a:spcBef>
                <a:spcPts val="500"/>
              </a:spcBef>
              <a:buClr>
                <a:schemeClr val="accent2"/>
              </a:buClr>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Clr>
                <a:schemeClr val="accent2"/>
              </a:buClr>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algn="l"/>
            <a:r>
              <a:rPr lang="en-US" dirty="0"/>
              <a:t>So now my number reads as</a:t>
            </a:r>
          </a:p>
          <a:p>
            <a:r>
              <a:rPr lang="en-US" sz="2600" u="sng" dirty="0"/>
              <a:t>000.0000020314 or 0.0000020314</a:t>
            </a:r>
          </a:p>
        </p:txBody>
      </p:sp>
    </p:spTree>
    <p:extLst>
      <p:ext uri="{BB962C8B-B14F-4D97-AF65-F5344CB8AC3E}">
        <p14:creationId xmlns:p14="http://schemas.microsoft.com/office/powerpoint/2010/main" val="1190690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fade">
                                      <p:cBhvr>
                                        <p:cTn id="20" dur="500"/>
                                        <p:tgtEl>
                                          <p:spTgt spid="12"/>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fade">
                                      <p:cBhvr>
                                        <p:cTn id="25" dur="500"/>
                                        <p:tgtEl>
                                          <p:spTgt spid="13"/>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fade">
                                      <p:cBhvr>
                                        <p:cTn id="30" dur="500"/>
                                        <p:tgtEl>
                                          <p:spTgt spid="14"/>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fade">
                                      <p:cBhvr>
                                        <p:cTn id="35" dur="500"/>
                                        <p:tgtEl>
                                          <p:spTgt spid="15"/>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6"/>
                                        </p:tgtEl>
                                        <p:attrNameLst>
                                          <p:attrName>style.visibility</p:attrName>
                                        </p:attrNameLst>
                                      </p:cBhvr>
                                      <p:to>
                                        <p:strVal val="visible"/>
                                      </p:to>
                                    </p:set>
                                    <p:animEffect transition="in" filter="fade">
                                      <p:cBhvr>
                                        <p:cTn id="40" dur="500"/>
                                        <p:tgtEl>
                                          <p:spTgt spid="16"/>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17"/>
                                        </p:tgtEl>
                                        <p:attrNameLst>
                                          <p:attrName>style.visibility</p:attrName>
                                        </p:attrNameLst>
                                      </p:cBhvr>
                                      <p:to>
                                        <p:strVal val="visible"/>
                                      </p:to>
                                    </p:set>
                                    <p:animEffect transition="in" filter="fade">
                                      <p:cBhvr>
                                        <p:cTn id="45" dur="500"/>
                                        <p:tgtEl>
                                          <p:spTgt spid="17"/>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18"/>
                                        </p:tgtEl>
                                        <p:attrNameLst>
                                          <p:attrName>style.visibility</p:attrName>
                                        </p:attrNameLst>
                                      </p:cBhvr>
                                      <p:to>
                                        <p:strVal val="visible"/>
                                      </p:to>
                                    </p:set>
                                    <p:animEffect transition="in" filter="fade">
                                      <p:cBhvr>
                                        <p:cTn id="50" dur="500"/>
                                        <p:tgtEl>
                                          <p:spTgt spid="18"/>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19"/>
                                        </p:tgtEl>
                                        <p:attrNameLst>
                                          <p:attrName>style.visibility</p:attrName>
                                        </p:attrNameLst>
                                      </p:cBhvr>
                                      <p:to>
                                        <p:strVal val="visible"/>
                                      </p:to>
                                    </p:set>
                                    <p:animEffect transition="in" filter="fade">
                                      <p:cBhvr>
                                        <p:cTn id="55" dur="500"/>
                                        <p:tgtEl>
                                          <p:spTgt spid="19"/>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20"/>
                                        </p:tgtEl>
                                        <p:attrNameLst>
                                          <p:attrName>style.visibility</p:attrName>
                                        </p:attrNameLst>
                                      </p:cBhvr>
                                      <p:to>
                                        <p:strVal val="visible"/>
                                      </p:to>
                                    </p:set>
                                    <p:animEffect transition="in" filter="fade">
                                      <p:cBhvr>
                                        <p:cTn id="60" dur="500"/>
                                        <p:tgtEl>
                                          <p:spTgt spid="20"/>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21"/>
                                        </p:tgtEl>
                                        <p:attrNameLst>
                                          <p:attrName>style.visibility</p:attrName>
                                        </p:attrNameLst>
                                      </p:cBhvr>
                                      <p:to>
                                        <p:strVal val="visible"/>
                                      </p:to>
                                    </p:set>
                                    <p:animEffect transition="in" filter="fade">
                                      <p:cBhvr>
                                        <p:cTn id="65" dur="500"/>
                                        <p:tgtEl>
                                          <p:spTgt spid="21"/>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ntr" presetSubtype="0" fill="hold" grpId="0" nodeType="clickEffect">
                                  <p:stCondLst>
                                    <p:cond delay="0"/>
                                  </p:stCondLst>
                                  <p:childTnLst>
                                    <p:set>
                                      <p:cBhvr>
                                        <p:cTn id="69" dur="1" fill="hold">
                                          <p:stCondLst>
                                            <p:cond delay="0"/>
                                          </p:stCondLst>
                                        </p:cTn>
                                        <p:tgtEl>
                                          <p:spTgt spid="22"/>
                                        </p:tgtEl>
                                        <p:attrNameLst>
                                          <p:attrName>style.visibility</p:attrName>
                                        </p:attrNameLst>
                                      </p:cBhvr>
                                      <p:to>
                                        <p:strVal val="visible"/>
                                      </p:to>
                                    </p:set>
                                    <p:animEffect transition="in" filter="fade">
                                      <p:cBhvr>
                                        <p:cTn id="70" dur="500"/>
                                        <p:tgtEl>
                                          <p:spTgt spid="22"/>
                                        </p:tgtEl>
                                      </p:cBhvr>
                                    </p:animEffect>
                                  </p:childTnLst>
                                </p:cTn>
                              </p:par>
                            </p:childTnLst>
                          </p:cTn>
                        </p:par>
                      </p:childTnLst>
                    </p:cTn>
                  </p:par>
                  <p:par>
                    <p:cTn id="71" fill="hold">
                      <p:stCondLst>
                        <p:cond delay="indefinite"/>
                      </p:stCondLst>
                      <p:childTnLst>
                        <p:par>
                          <p:cTn id="72" fill="hold">
                            <p:stCondLst>
                              <p:cond delay="0"/>
                            </p:stCondLst>
                            <p:childTnLst>
                              <p:par>
                                <p:cTn id="73" presetID="10" presetClass="entr" presetSubtype="0" fill="hold" grpId="0" nodeType="clickEffect">
                                  <p:stCondLst>
                                    <p:cond delay="0"/>
                                  </p:stCondLst>
                                  <p:childTnLst>
                                    <p:set>
                                      <p:cBhvr>
                                        <p:cTn id="74" dur="1" fill="hold">
                                          <p:stCondLst>
                                            <p:cond delay="0"/>
                                          </p:stCondLst>
                                        </p:cTn>
                                        <p:tgtEl>
                                          <p:spTgt spid="23"/>
                                        </p:tgtEl>
                                        <p:attrNameLst>
                                          <p:attrName>style.visibility</p:attrName>
                                        </p:attrNameLst>
                                      </p:cBhvr>
                                      <p:to>
                                        <p:strVal val="visible"/>
                                      </p:to>
                                    </p:set>
                                    <p:animEffect transition="in" filter="fade">
                                      <p:cBhvr>
                                        <p:cTn id="75"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11" grpId="0"/>
      <p:bldP spid="12" grpId="0"/>
      <p:bldP spid="13" grpId="0"/>
      <p:bldP spid="14" grpId="0"/>
      <p:bldP spid="15" grpId="0"/>
      <p:bldP spid="16" grpId="0" animBg="1"/>
      <p:bldP spid="17" grpId="0" animBg="1"/>
      <p:bldP spid="18" grpId="0" animBg="1"/>
      <p:bldP spid="19" grpId="0" animBg="1"/>
      <p:bldP spid="20" grpId="0" animBg="1"/>
      <p:bldP spid="21" grpId="0" animBg="1"/>
      <p:bldP spid="22" grpId="0"/>
      <p:bldP spid="2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15E3981-F0D7-482C-A8E0-6A57700BECA7}"/>
              </a:ext>
            </a:extLst>
          </p:cNvPr>
          <p:cNvSpPr>
            <a:spLocks noGrp="1"/>
          </p:cNvSpPr>
          <p:nvPr>
            <p:ph type="title"/>
          </p:nvPr>
        </p:nvSpPr>
        <p:spPr/>
        <p:txBody>
          <a:bodyPr/>
          <a:lstStyle/>
          <a:p>
            <a:r>
              <a:rPr lang="en-US" u="sng" dirty="0"/>
              <a:t>Your Turn </a:t>
            </a:r>
          </a:p>
        </p:txBody>
      </p:sp>
      <p:sp>
        <p:nvSpPr>
          <p:cNvPr id="2" name="Slide Number Placeholder 1">
            <a:extLst>
              <a:ext uri="{FF2B5EF4-FFF2-40B4-BE49-F238E27FC236}">
                <a16:creationId xmlns:a16="http://schemas.microsoft.com/office/drawing/2014/main" id="{520FC4EE-F318-4344-9E3C-B950ADB63865}"/>
              </a:ext>
            </a:extLst>
          </p:cNvPr>
          <p:cNvSpPr>
            <a:spLocks noGrp="1"/>
          </p:cNvSpPr>
          <p:nvPr>
            <p:ph type="sldNum" sz="quarter" idx="12"/>
          </p:nvPr>
        </p:nvSpPr>
        <p:spPr/>
        <p:txBody>
          <a:bodyPr/>
          <a:lstStyle/>
          <a:p>
            <a:fld id="{C263D6C4-4840-40CC-AC84-17E24B3B7BDE}" type="slidenum">
              <a:rPr lang="en-US" smtClean="0"/>
              <a:pPr/>
              <a:t>9</a:t>
            </a:fld>
            <a:endParaRPr lang="en-US" dirty="0"/>
          </a:p>
        </p:txBody>
      </p:sp>
      <p:sp>
        <p:nvSpPr>
          <p:cNvPr id="8" name="Text Placeholder 7">
            <a:extLst>
              <a:ext uri="{FF2B5EF4-FFF2-40B4-BE49-F238E27FC236}">
                <a16:creationId xmlns:a16="http://schemas.microsoft.com/office/drawing/2014/main" id="{47DC4E62-1A34-4F98-A451-214F1808519C}"/>
              </a:ext>
            </a:extLst>
          </p:cNvPr>
          <p:cNvSpPr>
            <a:spLocks noGrp="1"/>
          </p:cNvSpPr>
          <p:nvPr>
            <p:ph type="body" sz="quarter" idx="2"/>
          </p:nvPr>
        </p:nvSpPr>
        <p:spPr/>
        <p:txBody>
          <a:bodyPr/>
          <a:lstStyle/>
          <a:p>
            <a:endParaRPr lang="en-US" dirty="0"/>
          </a:p>
          <a:p>
            <a:endParaRPr lang="en-US" dirty="0"/>
          </a:p>
        </p:txBody>
      </p:sp>
      <p:sp>
        <p:nvSpPr>
          <p:cNvPr id="6" name="Text Placeholder 6">
            <a:extLst>
              <a:ext uri="{FF2B5EF4-FFF2-40B4-BE49-F238E27FC236}">
                <a16:creationId xmlns:a16="http://schemas.microsoft.com/office/drawing/2014/main" id="{DE5D7D40-42DF-4002-8219-B6ECB65199D2}"/>
              </a:ext>
            </a:extLst>
          </p:cNvPr>
          <p:cNvSpPr txBox="1">
            <a:spLocks/>
          </p:cNvSpPr>
          <p:nvPr/>
        </p:nvSpPr>
        <p:spPr>
          <a:xfrm>
            <a:off x="444500" y="1745478"/>
            <a:ext cx="9901922" cy="823912"/>
          </a:xfrm>
          <a:prstGeom prst="rect">
            <a:avLst/>
          </a:prstGeom>
        </p:spPr>
        <p:txBody>
          <a:bodyPr vert="horz" lIns="91440" tIns="45720" rIns="91440" bIns="45720" rtlCol="0" anchor="t">
            <a:noAutofit/>
          </a:bodyPr>
          <a:lstStyle>
            <a:lvl1pPr marL="0" indent="0" algn="ctr" defTabSz="914400" rtl="0" eaLnBrk="1" latinLnBrk="0" hangingPunct="1">
              <a:lnSpc>
                <a:spcPct val="90000"/>
              </a:lnSpc>
              <a:spcBef>
                <a:spcPts val="1000"/>
              </a:spcBef>
              <a:buClr>
                <a:schemeClr val="accent2"/>
              </a:buClr>
              <a:buFont typeface="Arial" panose="020B0604020202020204" pitchFamily="34" charset="0"/>
              <a:buNone/>
              <a:defRPr sz="2000" b="1" kern="1200">
                <a:solidFill>
                  <a:schemeClr val="bg1"/>
                </a:solidFill>
                <a:latin typeface="+mn-lt"/>
                <a:ea typeface="+mn-ea"/>
                <a:cs typeface="+mn-cs"/>
              </a:defRPr>
            </a:lvl1pPr>
            <a:lvl2pPr marL="457200" indent="0" algn="l" defTabSz="914400" rtl="0" eaLnBrk="1" latinLnBrk="0" hangingPunct="1">
              <a:lnSpc>
                <a:spcPct val="90000"/>
              </a:lnSpc>
              <a:spcBef>
                <a:spcPts val="500"/>
              </a:spcBef>
              <a:buClr>
                <a:schemeClr val="accent2"/>
              </a:buClr>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Clr>
                <a:schemeClr val="accent2"/>
              </a:buClr>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algn="l"/>
            <a:r>
              <a:rPr lang="en-US" sz="2800" u="sng" dirty="0"/>
              <a:t>Convert these 2 Standard Form into normal numbers </a:t>
            </a:r>
          </a:p>
        </p:txBody>
      </p:sp>
      <p:sp>
        <p:nvSpPr>
          <p:cNvPr id="9" name="Text Placeholder 6">
            <a:extLst>
              <a:ext uri="{FF2B5EF4-FFF2-40B4-BE49-F238E27FC236}">
                <a16:creationId xmlns:a16="http://schemas.microsoft.com/office/drawing/2014/main" id="{04AA182B-E47F-45F7-90EF-DA1FB92AB175}"/>
              </a:ext>
            </a:extLst>
          </p:cNvPr>
          <p:cNvSpPr txBox="1">
            <a:spLocks/>
          </p:cNvSpPr>
          <p:nvPr/>
        </p:nvSpPr>
        <p:spPr>
          <a:xfrm>
            <a:off x="5751014" y="2290950"/>
            <a:ext cx="6183490" cy="729990"/>
          </a:xfrm>
          <a:prstGeom prst="rect">
            <a:avLst/>
          </a:prstGeom>
        </p:spPr>
        <p:txBody>
          <a:bodyPr vert="horz" lIns="91440" tIns="45720" rIns="91440" bIns="45720" rtlCol="0" anchor="t">
            <a:noAutofit/>
          </a:bodyPr>
          <a:lstStyle>
            <a:lvl1pPr marL="0" indent="0" algn="ctr" defTabSz="914400" rtl="0" eaLnBrk="1" latinLnBrk="0" hangingPunct="1">
              <a:lnSpc>
                <a:spcPct val="90000"/>
              </a:lnSpc>
              <a:spcBef>
                <a:spcPts val="1000"/>
              </a:spcBef>
              <a:buClr>
                <a:schemeClr val="accent2"/>
              </a:buClr>
              <a:buFont typeface="Arial" panose="020B0604020202020204" pitchFamily="34" charset="0"/>
              <a:buNone/>
              <a:defRPr sz="2000" b="1" kern="1200">
                <a:solidFill>
                  <a:schemeClr val="bg1"/>
                </a:solidFill>
                <a:latin typeface="+mn-lt"/>
                <a:ea typeface="+mn-ea"/>
                <a:cs typeface="+mn-cs"/>
              </a:defRPr>
            </a:lvl1pPr>
            <a:lvl2pPr marL="457200" indent="0" algn="l" defTabSz="914400" rtl="0" eaLnBrk="1" latinLnBrk="0" hangingPunct="1">
              <a:lnSpc>
                <a:spcPct val="90000"/>
              </a:lnSpc>
              <a:spcBef>
                <a:spcPts val="500"/>
              </a:spcBef>
              <a:buClr>
                <a:schemeClr val="accent2"/>
              </a:buClr>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Clr>
                <a:schemeClr val="accent2"/>
              </a:buClr>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US" sz="6600" dirty="0"/>
              <a:t>4.327 X 10</a:t>
            </a:r>
            <a:r>
              <a:rPr lang="en-US" sz="6600" baseline="30000" dirty="0"/>
              <a:t>7</a:t>
            </a:r>
            <a:endParaRPr lang="en-US" sz="6600" dirty="0"/>
          </a:p>
        </p:txBody>
      </p:sp>
      <p:sp>
        <p:nvSpPr>
          <p:cNvPr id="10" name="Text Placeholder 6">
            <a:extLst>
              <a:ext uri="{FF2B5EF4-FFF2-40B4-BE49-F238E27FC236}">
                <a16:creationId xmlns:a16="http://schemas.microsoft.com/office/drawing/2014/main" id="{1E390E15-CA04-4733-AF50-4585F41808CD}"/>
              </a:ext>
            </a:extLst>
          </p:cNvPr>
          <p:cNvSpPr txBox="1">
            <a:spLocks/>
          </p:cNvSpPr>
          <p:nvPr/>
        </p:nvSpPr>
        <p:spPr>
          <a:xfrm>
            <a:off x="720670" y="2347113"/>
            <a:ext cx="4936787" cy="729990"/>
          </a:xfrm>
          <a:prstGeom prst="rect">
            <a:avLst/>
          </a:prstGeom>
        </p:spPr>
        <p:txBody>
          <a:bodyPr vert="horz" lIns="91440" tIns="45720" rIns="91440" bIns="45720" rtlCol="0" anchor="t">
            <a:noAutofit/>
          </a:bodyPr>
          <a:lstStyle>
            <a:lvl1pPr marL="0" indent="0" algn="ctr" defTabSz="914400" rtl="0" eaLnBrk="1" latinLnBrk="0" hangingPunct="1">
              <a:lnSpc>
                <a:spcPct val="90000"/>
              </a:lnSpc>
              <a:spcBef>
                <a:spcPts val="1000"/>
              </a:spcBef>
              <a:buClr>
                <a:schemeClr val="accent2"/>
              </a:buClr>
              <a:buFont typeface="Arial" panose="020B0604020202020204" pitchFamily="34" charset="0"/>
              <a:buNone/>
              <a:defRPr sz="2000" b="1" kern="1200">
                <a:solidFill>
                  <a:schemeClr val="bg1"/>
                </a:solidFill>
                <a:latin typeface="+mn-lt"/>
                <a:ea typeface="+mn-ea"/>
                <a:cs typeface="+mn-cs"/>
              </a:defRPr>
            </a:lvl1pPr>
            <a:lvl2pPr marL="457200" indent="0" algn="l" defTabSz="914400" rtl="0" eaLnBrk="1" latinLnBrk="0" hangingPunct="1">
              <a:lnSpc>
                <a:spcPct val="90000"/>
              </a:lnSpc>
              <a:spcBef>
                <a:spcPts val="500"/>
              </a:spcBef>
              <a:buClr>
                <a:schemeClr val="accent2"/>
              </a:buClr>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Clr>
                <a:schemeClr val="accent2"/>
              </a:buClr>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US" sz="6600" dirty="0"/>
              <a:t>6.112 X 10</a:t>
            </a:r>
            <a:r>
              <a:rPr lang="en-US" sz="6600" baseline="30000" dirty="0"/>
              <a:t>-5</a:t>
            </a:r>
            <a:endParaRPr lang="en-US" sz="6600" dirty="0"/>
          </a:p>
        </p:txBody>
      </p:sp>
      <p:sp>
        <p:nvSpPr>
          <p:cNvPr id="11" name="Text Placeholder 6">
            <a:extLst>
              <a:ext uri="{FF2B5EF4-FFF2-40B4-BE49-F238E27FC236}">
                <a16:creationId xmlns:a16="http://schemas.microsoft.com/office/drawing/2014/main" id="{0D99EABC-F392-489F-A82D-85A67D0CD976}"/>
              </a:ext>
            </a:extLst>
          </p:cNvPr>
          <p:cNvSpPr txBox="1">
            <a:spLocks/>
          </p:cNvSpPr>
          <p:nvPr/>
        </p:nvSpPr>
        <p:spPr>
          <a:xfrm>
            <a:off x="1440670" y="3366032"/>
            <a:ext cx="3496788" cy="729990"/>
          </a:xfrm>
          <a:prstGeom prst="rect">
            <a:avLst/>
          </a:prstGeom>
        </p:spPr>
        <p:txBody>
          <a:bodyPr vert="horz" lIns="91440" tIns="45720" rIns="91440" bIns="45720" rtlCol="0" anchor="t">
            <a:normAutofit/>
          </a:bodyPr>
          <a:lstStyle>
            <a:lvl1pPr marL="0" indent="0" algn="ctr" defTabSz="914400" rtl="0" eaLnBrk="1" latinLnBrk="0" hangingPunct="1">
              <a:lnSpc>
                <a:spcPct val="90000"/>
              </a:lnSpc>
              <a:spcBef>
                <a:spcPts val="1000"/>
              </a:spcBef>
              <a:buClr>
                <a:schemeClr val="accent2"/>
              </a:buClr>
              <a:buFont typeface="Arial" panose="020B0604020202020204" pitchFamily="34" charset="0"/>
              <a:buNone/>
              <a:defRPr sz="2000" b="1" kern="1200">
                <a:solidFill>
                  <a:schemeClr val="bg1"/>
                </a:solidFill>
                <a:latin typeface="+mn-lt"/>
                <a:ea typeface="+mn-ea"/>
                <a:cs typeface="+mn-cs"/>
              </a:defRPr>
            </a:lvl1pPr>
            <a:lvl2pPr marL="457200" indent="0" algn="l" defTabSz="914400" rtl="0" eaLnBrk="1" latinLnBrk="0" hangingPunct="1">
              <a:lnSpc>
                <a:spcPct val="90000"/>
              </a:lnSpc>
              <a:spcBef>
                <a:spcPts val="500"/>
              </a:spcBef>
              <a:buClr>
                <a:schemeClr val="accent2"/>
              </a:buClr>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Clr>
                <a:schemeClr val="accent2"/>
              </a:buClr>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US" sz="3200" u="sng" dirty="0"/>
              <a:t>0.00006112</a:t>
            </a:r>
          </a:p>
        </p:txBody>
      </p:sp>
      <p:sp>
        <p:nvSpPr>
          <p:cNvPr id="12" name="Text Placeholder 6">
            <a:extLst>
              <a:ext uri="{FF2B5EF4-FFF2-40B4-BE49-F238E27FC236}">
                <a16:creationId xmlns:a16="http://schemas.microsoft.com/office/drawing/2014/main" id="{E6BFB10F-AD35-4801-8085-71BBFB3959D1}"/>
              </a:ext>
            </a:extLst>
          </p:cNvPr>
          <p:cNvSpPr txBox="1">
            <a:spLocks/>
          </p:cNvSpPr>
          <p:nvPr/>
        </p:nvSpPr>
        <p:spPr>
          <a:xfrm>
            <a:off x="6849634" y="3366032"/>
            <a:ext cx="3496788" cy="729990"/>
          </a:xfrm>
          <a:prstGeom prst="rect">
            <a:avLst/>
          </a:prstGeom>
        </p:spPr>
        <p:txBody>
          <a:bodyPr vert="horz" lIns="91440" tIns="45720" rIns="91440" bIns="45720" rtlCol="0" anchor="t">
            <a:normAutofit/>
          </a:bodyPr>
          <a:lstStyle>
            <a:lvl1pPr marL="0" indent="0" algn="ctr" defTabSz="914400" rtl="0" eaLnBrk="1" latinLnBrk="0" hangingPunct="1">
              <a:lnSpc>
                <a:spcPct val="90000"/>
              </a:lnSpc>
              <a:spcBef>
                <a:spcPts val="1000"/>
              </a:spcBef>
              <a:buClr>
                <a:schemeClr val="accent2"/>
              </a:buClr>
              <a:buFont typeface="Arial" panose="020B0604020202020204" pitchFamily="34" charset="0"/>
              <a:buNone/>
              <a:defRPr sz="2000" b="1" kern="1200">
                <a:solidFill>
                  <a:schemeClr val="bg1"/>
                </a:solidFill>
                <a:latin typeface="+mn-lt"/>
                <a:ea typeface="+mn-ea"/>
                <a:cs typeface="+mn-cs"/>
              </a:defRPr>
            </a:lvl1pPr>
            <a:lvl2pPr marL="457200" indent="0" algn="l" defTabSz="914400" rtl="0" eaLnBrk="1" latinLnBrk="0" hangingPunct="1">
              <a:lnSpc>
                <a:spcPct val="90000"/>
              </a:lnSpc>
              <a:spcBef>
                <a:spcPts val="500"/>
              </a:spcBef>
              <a:buClr>
                <a:schemeClr val="accent2"/>
              </a:buClr>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Clr>
                <a:schemeClr val="accent2"/>
              </a:buClr>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Clr>
                <a:schemeClr val="accent2"/>
              </a:buClr>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US" sz="3200" u="sng" dirty="0"/>
              <a:t>43270000</a:t>
            </a:r>
          </a:p>
        </p:txBody>
      </p:sp>
    </p:spTree>
    <p:extLst>
      <p:ext uri="{BB962C8B-B14F-4D97-AF65-F5344CB8AC3E}">
        <p14:creationId xmlns:p14="http://schemas.microsoft.com/office/powerpoint/2010/main" val="12834905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Lst>
  </p:timing>
</p:sld>
</file>

<file path=ppt/theme/theme1.xml><?xml version="1.0" encoding="utf-8"?>
<a:theme xmlns:a="http://schemas.openxmlformats.org/drawingml/2006/main" name="Office Theme">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Custom 3">
      <a:majorFont>
        <a:latin typeface="Trebuchet MS"/>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66687569_Modern blue presentation_AAS_v5" id="{C7B59113-CD15-4341-96CA-86E715D5BE98}" vid="{5A8FDAEB-3DF3-4B3C-A708-49813F8D6F8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B26E0C9-B2AA-42E6-97B6-E1B7D9EAF129}">
  <ds:schemaRefs>
    <ds:schemaRef ds:uri="http://schemas.microsoft.com/sharepoint/v3/contenttype/forms"/>
  </ds:schemaRefs>
</ds:datastoreItem>
</file>

<file path=customXml/itemProps2.xml><?xml version="1.0" encoding="utf-8"?>
<ds:datastoreItem xmlns:ds="http://schemas.openxmlformats.org/officeDocument/2006/customXml" ds:itemID="{F5757914-1161-4661-9696-421FD6935CDD}">
  <ds:schemaRefs>
    <ds:schemaRef ds:uri="16c05727-aa75-4e4a-9b5f-8a80a1165891"/>
    <ds:schemaRef ds:uri="http://purl.org/dc/dcmitype/"/>
    <ds:schemaRef ds:uri="http://schemas.openxmlformats.org/package/2006/metadata/core-properties"/>
    <ds:schemaRef ds:uri="http://schemas.microsoft.com/office/infopath/2007/PartnerControls"/>
    <ds:schemaRef ds:uri="71af3243-3dd4-4a8d-8c0d-dd76da1f02a5"/>
    <ds:schemaRef ds:uri="http://schemas.microsoft.com/office/2006/metadata/properties"/>
    <ds:schemaRef ds:uri="http://www.w3.org/XML/1998/namespace"/>
    <ds:schemaRef ds:uri="http://purl.org/dc/elements/1.1/"/>
    <ds:schemaRef ds:uri="http://schemas.microsoft.com/office/2006/documentManagement/types"/>
    <ds:schemaRef ds:uri="http://purl.org/dc/terms/"/>
  </ds:schemaRefs>
</ds:datastoreItem>
</file>

<file path=customXml/itemProps3.xml><?xml version="1.0" encoding="utf-8"?>
<ds:datastoreItem xmlns:ds="http://schemas.openxmlformats.org/officeDocument/2006/customXml" ds:itemID="{4C103400-4A22-4E35-B588-4C4D4263895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Modern blue presentation</Template>
  <TotalTime>0</TotalTime>
  <Words>982</Words>
  <Application>Microsoft Office PowerPoint</Application>
  <PresentationFormat>Widescreen</PresentationFormat>
  <Paragraphs>154</Paragraphs>
  <Slides>16</Slides>
  <Notes>0</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Trade Gothic LT Pro</vt:lpstr>
      <vt:lpstr>Trebuchet MS</vt:lpstr>
      <vt:lpstr>Office Theme</vt:lpstr>
      <vt:lpstr>Standard Form</vt:lpstr>
      <vt:lpstr>Starter </vt:lpstr>
      <vt:lpstr>Learning Objectives</vt:lpstr>
      <vt:lpstr>What is Standard form ?</vt:lpstr>
      <vt:lpstr>Convert to standard form big and small </vt:lpstr>
      <vt:lpstr>Convert to standard form big and small </vt:lpstr>
      <vt:lpstr>Your Turn </vt:lpstr>
      <vt:lpstr>Convert out of standard form big and small</vt:lpstr>
      <vt:lpstr>Your Turn </vt:lpstr>
      <vt:lpstr> Add and subtract numbers in standard form </vt:lpstr>
      <vt:lpstr>Multiply and Divide numbers in standard form</vt:lpstr>
      <vt:lpstr>Using a Calculator</vt:lpstr>
      <vt:lpstr>Workbooks</vt:lpstr>
      <vt:lpstr>Answers</vt:lpstr>
      <vt:lpstr>Learning Objectives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2024-03-28T10:24:36Z</dcterms:created>
  <dcterms:modified xsi:type="dcterms:W3CDTF">2024-08-23T08:16:36Z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